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78" r:id="rId6"/>
    <p:sldId id="267" r:id="rId7"/>
    <p:sldId id="266" r:id="rId8"/>
    <p:sldId id="274" r:id="rId9"/>
    <p:sldId id="273" r:id="rId10"/>
    <p:sldId id="270" r:id="rId11"/>
    <p:sldId id="275" r:id="rId12"/>
    <p:sldId id="271" r:id="rId13"/>
    <p:sldId id="259" r:id="rId14"/>
    <p:sldId id="261" r:id="rId15"/>
    <p:sldId id="277" r:id="rId16"/>
    <p:sldId id="263" r:id="rId17"/>
    <p:sldId id="265" r:id="rId18"/>
  </p:sldIdLst>
  <p:sldSz cx="18288000" cy="10287000"/>
  <p:notesSz cx="6858000" cy="9144000"/>
  <p:embeddedFontLst>
    <p:embeddedFont>
      <p:font typeface="Muli" panose="020B060402020202020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pos="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F00"/>
    <a:srgbClr val="FBC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4622" autoAdjust="0"/>
  </p:normalViewPr>
  <p:slideViewPr>
    <p:cSldViewPr>
      <p:cViewPr varScale="1">
        <p:scale>
          <a:sx n="69" d="100"/>
          <a:sy n="69" d="100"/>
        </p:scale>
        <p:origin x="876" y="66"/>
      </p:cViewPr>
      <p:guideLst>
        <p:guide orient="horz" pos="408"/>
        <p:guide pos="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9926E-F9F4-49E9-B8CF-EDF79689A0D4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EF26-0D6B-4E9A-B1F7-932711D72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8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EF26-0D6B-4E9A-B1F7-932711D72F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1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57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39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22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94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9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97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91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6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8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84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1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7.png"/><Relationship Id="rId10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5711306" y="6952721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0"/>
          <p:cNvGrpSpPr/>
          <p:nvPr/>
        </p:nvGrpSpPr>
        <p:grpSpPr>
          <a:xfrm>
            <a:off x="2566851" y="562211"/>
            <a:ext cx="13154299" cy="3097402"/>
            <a:chOff x="2566852" y="889940"/>
            <a:chExt cx="13154299" cy="3097402"/>
          </a:xfrm>
        </p:grpSpPr>
        <p:sp>
          <p:nvSpPr>
            <p:cNvPr id="5" name="TextBox 5"/>
            <p:cNvSpPr txBox="1"/>
            <p:nvPr/>
          </p:nvSpPr>
          <p:spPr>
            <a:xfrm>
              <a:off x="6720003" y="1335793"/>
              <a:ext cx="4847997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KHOA CÔNG NGHỆ THÔNG TIN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8110732" y="1927693"/>
              <a:ext cx="2066538" cy="2059649"/>
            </a:xfrm>
            <a:custGeom>
              <a:avLst/>
              <a:gdLst/>
              <a:ahLst/>
              <a:cxnLst/>
              <a:rect l="l" t="t" r="r" b="b"/>
              <a:pathLst>
                <a:path w="1573596" h="1568350">
                  <a:moveTo>
                    <a:pt x="0" y="0"/>
                  </a:moveTo>
                  <a:lnTo>
                    <a:pt x="1573596" y="0"/>
                  </a:lnTo>
                  <a:lnTo>
                    <a:pt x="1573596" y="1568350"/>
                  </a:lnTo>
                  <a:lnTo>
                    <a:pt x="0" y="156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566852" y="889940"/>
              <a:ext cx="13154299" cy="43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/>
              <a:r>
                <a:rPr lang="en-US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HỌC VIỆN KỸ THUẬT MẬT MÃ</a:t>
              </a:r>
            </a:p>
          </p:txBody>
        </p:sp>
      </p:grpSp>
      <p:sp>
        <p:nvSpPr>
          <p:cNvPr id="12" name="TextBox 8"/>
          <p:cNvSpPr txBox="1"/>
          <p:nvPr/>
        </p:nvSpPr>
        <p:spPr>
          <a:xfrm>
            <a:off x="2571750" y="7584420"/>
            <a:ext cx="131445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4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</a:t>
            </a:r>
            <a:r>
              <a:rPr lang="vi-VN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 thực hiện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Phan </a:t>
            </a:r>
            <a:r>
              <a:rPr lang="vi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Văn 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Tuấn </a:t>
            </a:r>
            <a:r>
              <a:rPr lang="vi-V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Lớp CT5B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4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 </a:t>
            </a:r>
            <a:r>
              <a:rPr lang="vi-VN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 dẫn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ThS</a:t>
            </a:r>
            <a:r>
              <a:rPr lang="vi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Thái Thị Thanh 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Vân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Khoa 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 nghệ thông tin – Học viện Kỹ thuật mật mã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57300" y="4133843"/>
            <a:ext cx="15773400" cy="2224966"/>
            <a:chOff x="1143000" y="3703910"/>
            <a:chExt cx="15773400" cy="2224966"/>
          </a:xfrm>
        </p:grpSpPr>
        <p:sp>
          <p:nvSpPr>
            <p:cNvPr id="10" name="Rectangle 9"/>
            <p:cNvSpPr/>
            <p:nvPr/>
          </p:nvSpPr>
          <p:spPr>
            <a:xfrm>
              <a:off x="7412110" y="3703910"/>
              <a:ext cx="3235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 ÁN TỐT NGHIỆP</a:t>
              </a:r>
              <a:endParaRPr lang="en-US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143000" y="4143772"/>
              <a:ext cx="15773400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vi-VN" sz="4400" b="1" cap="all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Xây DỰNG hệ thống vận tải hành khách </a:t>
              </a:r>
              <a:endPara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vi-VN" sz="4400" b="1" cap="all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ghép tuyến Đa Nền Tảng</a:t>
              </a:r>
              <a:endPara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990601" y="647700"/>
            <a:ext cx="8000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cơ sở dữ liệu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8724" y="1661846"/>
            <a:ext cx="8810552" cy="8313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562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990601" y="647700"/>
            <a:ext cx="8000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 đồ luồng hoạt động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0" y="2628900"/>
            <a:ext cx="4191000" cy="15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express_diagram-Finish rid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344" y="1714501"/>
            <a:ext cx="5567489" cy="72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express_diagram-Process Activity Diagram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714500"/>
            <a:ext cx="5155220" cy="723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859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990601" y="647700"/>
            <a:ext cx="8000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 trúc hệ thống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0" y="2628900"/>
            <a:ext cx="4191000" cy="15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Difference Between Two-Tier And Three-Tier Database Architecture |  GeeksforGeek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66" y="2552700"/>
            <a:ext cx="5958767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324100"/>
            <a:ext cx="7467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21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6248400" y="4305300"/>
            <a:ext cx="57911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solidFill>
                  <a:srgbClr val="CC4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Kết quả đạt được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0" y="2628900"/>
            <a:ext cx="4191000" cy="15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1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41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 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990600" y="647700"/>
            <a:ext cx="57911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latin typeface="Tahoma "/>
                <a:ea typeface="Tahoma" panose="020B0604030504040204" pitchFamily="34" charset="0"/>
                <a:cs typeface="Tahoma" panose="020B0604030504040204" pitchFamily="34" charset="0"/>
              </a:rPr>
              <a:t>Kết quả đạt được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0" y="26289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ahoma 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92071" y="2213402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400" b="1" dirty="0" smtClean="0">
                <a:latin typeface="Tahoma "/>
              </a:rPr>
              <a:t>Kết quả:</a:t>
            </a:r>
            <a:endParaRPr lang="vi-VN" sz="2400" b="1" dirty="0">
              <a:latin typeface="Tahoma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ahoma "/>
              </a:rPr>
              <a:t>Hoàn </a:t>
            </a:r>
            <a:r>
              <a:rPr lang="vi-VN" sz="2400" dirty="0">
                <a:latin typeface="Tahoma "/>
              </a:rPr>
              <a:t>thiện hệ thống: Web Admin, App Khách, App Tài xế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ahoma "/>
              </a:rPr>
              <a:t>Các </a:t>
            </a:r>
            <a:r>
              <a:rPr lang="vi-VN" sz="2400" dirty="0">
                <a:latin typeface="Tahoma "/>
              </a:rPr>
              <a:t>chức năng chính ổn định: Đặt xe, Gợi ý tuyến, Theo dõi chuyến đi, Phân công tài xế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10268" y="4717884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err="1" smtClean="0">
                <a:latin typeface="Tahoma "/>
              </a:rPr>
              <a:t>Khó</a:t>
            </a:r>
            <a:r>
              <a:rPr lang="en-US" sz="2400" b="1" dirty="0" smtClean="0">
                <a:latin typeface="Tahoma "/>
              </a:rPr>
              <a:t> </a:t>
            </a:r>
            <a:r>
              <a:rPr lang="vi-VN" sz="2400" b="1" dirty="0" smtClean="0">
                <a:latin typeface="Tahoma "/>
              </a:rPr>
              <a:t>khăn:</a:t>
            </a:r>
            <a:endParaRPr lang="en-US" sz="2400" b="1" dirty="0">
              <a:latin typeface="Tahoma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ahoma "/>
              </a:rPr>
              <a:t>Thiếu</a:t>
            </a:r>
            <a:r>
              <a:rPr lang="en-US" sz="2400" dirty="0" smtClean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kinh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nghiệm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thực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tế</a:t>
            </a:r>
            <a:r>
              <a:rPr lang="en-US" sz="2400" dirty="0">
                <a:latin typeface="Tahoma "/>
              </a:rPr>
              <a:t>, </a:t>
            </a:r>
            <a:r>
              <a:rPr lang="en-US" sz="2400" dirty="0" err="1">
                <a:latin typeface="Tahoma "/>
              </a:rPr>
              <a:t>nghiệp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vụ</a:t>
            </a:r>
            <a:r>
              <a:rPr lang="en-US" sz="2400" dirty="0">
                <a:latin typeface="Tahoma "/>
              </a:rPr>
              <a:t>, </a:t>
            </a:r>
            <a:r>
              <a:rPr lang="en-US" sz="2400" dirty="0" err="1">
                <a:latin typeface="Tahoma "/>
              </a:rPr>
              <a:t>bảo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 smtClean="0">
                <a:latin typeface="Tahoma "/>
              </a:rPr>
              <a:t>mật</a:t>
            </a:r>
            <a:endParaRPr lang="vi-VN" sz="2400" dirty="0" smtClean="0">
              <a:latin typeface="Tahoma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ahoma "/>
              </a:rPr>
              <a:t>Thiếu</a:t>
            </a:r>
            <a:r>
              <a:rPr lang="en-US" sz="2400" dirty="0" smtClean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ngân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sách</a:t>
            </a:r>
            <a:r>
              <a:rPr lang="en-US" sz="2400" dirty="0">
                <a:latin typeface="Tahoma "/>
              </a:rPr>
              <a:t>, </a:t>
            </a:r>
            <a:r>
              <a:rPr lang="en-US" sz="2400" dirty="0" err="1">
                <a:latin typeface="Tahoma "/>
              </a:rPr>
              <a:t>hạn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chế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thiết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bị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thử</a:t>
            </a:r>
            <a:r>
              <a:rPr lang="en-US" sz="2400" dirty="0">
                <a:latin typeface="Tahoma "/>
              </a:rPr>
              <a:t> </a:t>
            </a:r>
            <a:r>
              <a:rPr lang="en-US" sz="2400" dirty="0" err="1">
                <a:latin typeface="Tahoma "/>
              </a:rPr>
              <a:t>nghiệm</a:t>
            </a:r>
            <a:endParaRPr lang="en-US" sz="2400" dirty="0">
              <a:latin typeface="Tahoma 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92071" y="6853035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400" b="1" dirty="0" smtClean="0">
                <a:latin typeface="Tahoma "/>
              </a:rPr>
              <a:t>Định </a:t>
            </a:r>
            <a:r>
              <a:rPr lang="vi-VN" sz="2400" b="1" dirty="0">
                <a:latin typeface="Tahoma "/>
              </a:rPr>
              <a:t>hướng phát </a:t>
            </a:r>
            <a:r>
              <a:rPr lang="vi-VN" sz="2400" b="1" dirty="0" smtClean="0">
                <a:latin typeface="Tahoma "/>
              </a:rPr>
              <a:t>triển:</a:t>
            </a:r>
            <a:endParaRPr lang="vi-VN" sz="2400" b="1" dirty="0">
              <a:latin typeface="Tahoma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ahoma "/>
              </a:rPr>
              <a:t>Tích </a:t>
            </a:r>
            <a:r>
              <a:rPr lang="vi-VN" sz="2400" dirty="0">
                <a:latin typeface="Tahoma "/>
              </a:rPr>
              <a:t>hợp AI, nâng cao bảo mật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ahoma "/>
              </a:rPr>
              <a:t>Mở </a:t>
            </a:r>
            <a:r>
              <a:rPr lang="vi-VN" sz="2400" dirty="0">
                <a:latin typeface="Tahoma "/>
              </a:rPr>
              <a:t>rộng quy mô, tối ưu hiệu năng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528" y="647701"/>
            <a:ext cx="2459583" cy="502920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3990360" y="647700"/>
            <a:ext cx="2745331" cy="5029201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10880345" y="594396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7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990600" y="647700"/>
            <a:ext cx="23621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34350" y="49911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...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344;p32"/>
          <p:cNvSpPr/>
          <p:nvPr/>
        </p:nvSpPr>
        <p:spPr>
          <a:xfrm>
            <a:off x="7041356" y="1082518"/>
            <a:ext cx="4205289" cy="8121965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57389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7" name="Rectangle 6"/>
          <p:cNvSpPr/>
          <p:nvPr/>
        </p:nvSpPr>
        <p:spPr>
          <a:xfrm>
            <a:off x="2209800" y="4457700"/>
            <a:ext cx="135605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 xin cảm ơn thầy cô đã lắng nghe và mong nhận được góp ý từ hội đồng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b="1" dirty="0">
              <a:solidFill>
                <a:srgbClr val="CC4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449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43600" y="1485900"/>
            <a:ext cx="63929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4400" b="1" dirty="0" smtClean="0">
                <a:solidFill>
                  <a:srgbClr val="CC4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báo cáo</a:t>
            </a:r>
          </a:p>
        </p:txBody>
      </p:sp>
      <p:grpSp>
        <p:nvGrpSpPr>
          <p:cNvPr id="15" name="Group 6"/>
          <p:cNvGrpSpPr/>
          <p:nvPr/>
        </p:nvGrpSpPr>
        <p:grpSpPr>
          <a:xfrm>
            <a:off x="1936113" y="4169093"/>
            <a:ext cx="1855658" cy="1855658"/>
            <a:chOff x="0" y="0"/>
            <a:chExt cx="2474210" cy="2474210"/>
          </a:xfrm>
        </p:grpSpPr>
        <p:grpSp>
          <p:nvGrpSpPr>
            <p:cNvPr id="16" name="Group 7"/>
            <p:cNvGrpSpPr/>
            <p:nvPr/>
          </p:nvGrpSpPr>
          <p:grpSpPr>
            <a:xfrm>
              <a:off x="0" y="0"/>
              <a:ext cx="2474210" cy="2474210"/>
              <a:chOff x="0" y="0"/>
              <a:chExt cx="812800" cy="812800"/>
            </a:xfrm>
          </p:grpSpPr>
          <p:sp>
            <p:nvSpPr>
              <p:cNvPr id="19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8" name="Freeform 10"/>
            <p:cNvSpPr/>
            <p:nvPr/>
          </p:nvSpPr>
          <p:spPr>
            <a:xfrm>
              <a:off x="582722" y="494897"/>
              <a:ext cx="1523188" cy="1484416"/>
            </a:xfrm>
            <a:custGeom>
              <a:avLst/>
              <a:gdLst/>
              <a:ahLst/>
              <a:cxnLst/>
              <a:rect l="l" t="t" r="r" b="b"/>
              <a:pathLst>
                <a:path w="1523188" h="1484416">
                  <a:moveTo>
                    <a:pt x="0" y="0"/>
                  </a:moveTo>
                  <a:lnTo>
                    <a:pt x="1523188" y="0"/>
                  </a:lnTo>
                  <a:lnTo>
                    <a:pt x="1523188" y="1484416"/>
                  </a:lnTo>
                  <a:lnTo>
                    <a:pt x="0" y="1484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11"/>
          <p:cNvGrpSpPr/>
          <p:nvPr/>
        </p:nvGrpSpPr>
        <p:grpSpPr>
          <a:xfrm>
            <a:off x="6162922" y="4169093"/>
            <a:ext cx="1855658" cy="1855658"/>
            <a:chOff x="0" y="0"/>
            <a:chExt cx="2474210" cy="2474210"/>
          </a:xfrm>
        </p:grpSpPr>
        <p:grpSp>
          <p:nvGrpSpPr>
            <p:cNvPr id="30" name="Group 12"/>
            <p:cNvGrpSpPr/>
            <p:nvPr/>
          </p:nvGrpSpPr>
          <p:grpSpPr>
            <a:xfrm>
              <a:off x="0" y="0"/>
              <a:ext cx="2474210" cy="2474210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1" name="Freeform 15"/>
            <p:cNvSpPr/>
            <p:nvPr/>
          </p:nvSpPr>
          <p:spPr>
            <a:xfrm>
              <a:off x="469829" y="536791"/>
              <a:ext cx="1534553" cy="1400629"/>
            </a:xfrm>
            <a:custGeom>
              <a:avLst/>
              <a:gdLst/>
              <a:ahLst/>
              <a:cxnLst/>
              <a:rect l="l" t="t" r="r" b="b"/>
              <a:pathLst>
                <a:path w="1534553" h="1400629">
                  <a:moveTo>
                    <a:pt x="0" y="0"/>
                  </a:moveTo>
                  <a:lnTo>
                    <a:pt x="1534553" y="0"/>
                  </a:lnTo>
                  <a:lnTo>
                    <a:pt x="1534553" y="1400628"/>
                  </a:lnTo>
                  <a:lnTo>
                    <a:pt x="0" y="1400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16"/>
          <p:cNvGrpSpPr/>
          <p:nvPr/>
        </p:nvGrpSpPr>
        <p:grpSpPr>
          <a:xfrm>
            <a:off x="14616540" y="4169093"/>
            <a:ext cx="1855658" cy="1855658"/>
            <a:chOff x="0" y="0"/>
            <a:chExt cx="2474210" cy="2474210"/>
          </a:xfrm>
        </p:grpSpPr>
        <p:grpSp>
          <p:nvGrpSpPr>
            <p:cNvPr id="35" name="Group 17"/>
            <p:cNvGrpSpPr/>
            <p:nvPr/>
          </p:nvGrpSpPr>
          <p:grpSpPr>
            <a:xfrm>
              <a:off x="0" y="0"/>
              <a:ext cx="2474210" cy="2474210"/>
              <a:chOff x="0" y="0"/>
              <a:chExt cx="812800" cy="812800"/>
            </a:xfrm>
          </p:grpSpPr>
          <p:sp>
            <p:nvSpPr>
              <p:cNvPr id="37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8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6" name="Freeform 20"/>
            <p:cNvSpPr/>
            <p:nvPr/>
          </p:nvSpPr>
          <p:spPr>
            <a:xfrm>
              <a:off x="576188" y="576188"/>
              <a:ext cx="1321835" cy="1321835"/>
            </a:xfrm>
            <a:custGeom>
              <a:avLst/>
              <a:gdLst/>
              <a:ahLst/>
              <a:cxnLst/>
              <a:rect l="l" t="t" r="r" b="b"/>
              <a:pathLst>
                <a:path w="1321835" h="1321835">
                  <a:moveTo>
                    <a:pt x="0" y="0"/>
                  </a:moveTo>
                  <a:lnTo>
                    <a:pt x="1321835" y="0"/>
                  </a:lnTo>
                  <a:lnTo>
                    <a:pt x="1321835" y="1321835"/>
                  </a:lnTo>
                  <a:lnTo>
                    <a:pt x="0" y="1321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9" name="Group 22"/>
          <p:cNvGrpSpPr/>
          <p:nvPr/>
        </p:nvGrpSpPr>
        <p:grpSpPr>
          <a:xfrm>
            <a:off x="10389731" y="4169093"/>
            <a:ext cx="1855658" cy="1855658"/>
            <a:chOff x="0" y="0"/>
            <a:chExt cx="2474210" cy="2474210"/>
          </a:xfrm>
        </p:grpSpPr>
        <p:grpSp>
          <p:nvGrpSpPr>
            <p:cNvPr id="40" name="Group 23"/>
            <p:cNvGrpSpPr/>
            <p:nvPr/>
          </p:nvGrpSpPr>
          <p:grpSpPr>
            <a:xfrm>
              <a:off x="0" y="0"/>
              <a:ext cx="2474210" cy="2474210"/>
              <a:chOff x="0" y="0"/>
              <a:chExt cx="812800" cy="812800"/>
            </a:xfrm>
          </p:grpSpPr>
          <p:sp>
            <p:nvSpPr>
              <p:cNvPr id="42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3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1" name="Freeform 26"/>
            <p:cNvSpPr/>
            <p:nvPr/>
          </p:nvSpPr>
          <p:spPr>
            <a:xfrm>
              <a:off x="433111" y="604965"/>
              <a:ext cx="1607988" cy="1264280"/>
            </a:xfrm>
            <a:custGeom>
              <a:avLst/>
              <a:gdLst/>
              <a:ahLst/>
              <a:cxnLst/>
              <a:rect l="l" t="t" r="r" b="b"/>
              <a:pathLst>
                <a:path w="1607988" h="1264280">
                  <a:moveTo>
                    <a:pt x="0" y="0"/>
                  </a:moveTo>
                  <a:lnTo>
                    <a:pt x="1607988" y="0"/>
                  </a:lnTo>
                  <a:lnTo>
                    <a:pt x="1607988" y="1264280"/>
                  </a:lnTo>
                  <a:lnTo>
                    <a:pt x="0" y="1264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4" name="TextBox 27"/>
          <p:cNvSpPr txBox="1"/>
          <p:nvPr/>
        </p:nvSpPr>
        <p:spPr>
          <a:xfrm>
            <a:off x="5305823" y="6330686"/>
            <a:ext cx="3569855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Phần</a:t>
            </a:r>
            <a:r>
              <a:rPr lang="en-US" sz="300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 2: </a:t>
            </a:r>
          </a:p>
          <a:p>
            <a:pPr marL="0" lvl="1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Phân</a:t>
            </a:r>
            <a:r>
              <a:rPr lang="en-US" sz="300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 </a:t>
            </a: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tích</a:t>
            </a:r>
            <a:r>
              <a:rPr lang="en-US" sz="300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 </a:t>
            </a: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thiết</a:t>
            </a:r>
            <a:r>
              <a:rPr lang="en-US" sz="300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 </a:t>
            </a: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kế</a:t>
            </a:r>
            <a:r>
              <a:rPr lang="en-US" sz="300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 </a:t>
            </a: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hệ</a:t>
            </a:r>
            <a:r>
              <a:rPr lang="en-US" sz="300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 </a:t>
            </a: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thống</a:t>
            </a:r>
            <a:endParaRPr lang="en-US" sz="3000" u="none" strike="noStrik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uli"/>
            </a:endParaRPr>
          </a:p>
        </p:txBody>
      </p:sp>
      <p:sp>
        <p:nvSpPr>
          <p:cNvPr id="45" name="TextBox 29"/>
          <p:cNvSpPr txBox="1"/>
          <p:nvPr/>
        </p:nvSpPr>
        <p:spPr>
          <a:xfrm>
            <a:off x="14024541" y="6330686"/>
            <a:ext cx="303965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Phần</a:t>
            </a:r>
            <a:r>
              <a:rPr lang="en-US" sz="300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 4: </a:t>
            </a:r>
          </a:p>
          <a:p>
            <a:pPr marL="0" lvl="1" indent="0" algn="ctr">
              <a:lnSpc>
                <a:spcPts val="3900"/>
              </a:lnSpc>
              <a:spcBef>
                <a:spcPct val="0"/>
              </a:spcBef>
            </a:pPr>
            <a:r>
              <a:rPr lang="vi-VN" sz="30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Demo sản phẩm</a:t>
            </a:r>
            <a:endParaRPr lang="en-US" sz="3000" u="none" strike="noStrik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uli"/>
            </a:endParaRPr>
          </a:p>
        </p:txBody>
      </p:sp>
      <p:sp>
        <p:nvSpPr>
          <p:cNvPr id="46" name="TextBox 30"/>
          <p:cNvSpPr txBox="1"/>
          <p:nvPr/>
        </p:nvSpPr>
        <p:spPr>
          <a:xfrm>
            <a:off x="9439787" y="6330686"/>
            <a:ext cx="375554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Phần</a:t>
            </a:r>
            <a:r>
              <a:rPr lang="en-US" sz="300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 </a:t>
            </a:r>
            <a:r>
              <a:rPr lang="en-US" sz="3000" u="none" strike="noStrike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3: </a:t>
            </a:r>
            <a:endParaRPr lang="en-US" sz="3000" u="none" strike="noStrik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uli"/>
            </a:endParaRPr>
          </a:p>
          <a:p>
            <a:pPr marL="0" lvl="1" indent="0" algn="ctr">
              <a:lnSpc>
                <a:spcPts val="3900"/>
              </a:lnSpc>
              <a:spcBef>
                <a:spcPct val="0"/>
              </a:spcBef>
            </a:pPr>
            <a:r>
              <a:rPr lang="vi-VN" sz="30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Kết quả đạt được</a:t>
            </a:r>
            <a:endParaRPr lang="en-US" sz="3000" u="none" strike="noStrik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uli"/>
            </a:endParaRPr>
          </a:p>
        </p:txBody>
      </p:sp>
      <p:sp>
        <p:nvSpPr>
          <p:cNvPr id="47" name="TextBox 27"/>
          <p:cNvSpPr txBox="1"/>
          <p:nvPr/>
        </p:nvSpPr>
        <p:spPr>
          <a:xfrm>
            <a:off x="1159422" y="6330686"/>
            <a:ext cx="356985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Phần</a:t>
            </a:r>
            <a:r>
              <a:rPr lang="en-US" sz="3000" u="none" strike="noStrike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 </a:t>
            </a:r>
            <a:r>
              <a:rPr lang="vi-VN" sz="3000" u="none" strike="noStrike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1</a:t>
            </a:r>
            <a:r>
              <a:rPr lang="en-US" sz="3000" u="none" strike="noStrike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: </a:t>
            </a:r>
            <a:endParaRPr lang="en-US" sz="3000" u="none" strike="noStrik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uli"/>
            </a:endParaRPr>
          </a:p>
          <a:p>
            <a:pPr marL="0" lvl="1" indent="0" algn="ctr">
              <a:lnSpc>
                <a:spcPts val="3900"/>
              </a:lnSpc>
              <a:spcBef>
                <a:spcPct val="0"/>
              </a:spcBef>
            </a:pPr>
            <a:r>
              <a:rPr lang="vi-VN" sz="30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uli"/>
              </a:rPr>
              <a:t>Tổng quan đề tài</a:t>
            </a:r>
            <a:endParaRPr lang="en-US" sz="3000" u="none" strike="noStrike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ul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5867400" y="4152900"/>
            <a:ext cx="6477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4400" b="1" dirty="0" smtClean="0">
                <a:solidFill>
                  <a:srgbClr val="CC4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Tổng quan đề tài</a:t>
            </a:r>
            <a:endParaRPr lang="vi-VN" sz="4400" b="1" dirty="0">
              <a:solidFill>
                <a:srgbClr val="CC4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5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990601" y="647700"/>
            <a:ext cx="54101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Bối</a:t>
            </a:r>
            <a:r>
              <a:rPr lang="en-US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US" sz="4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endParaRPr lang="en-US" alt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AutoShape 4" descr="Trải nghiệm hành trình Đà Nẵng – Quảng Bình bằng xe limousine 9 chỗ"/>
          <p:cNvSpPr>
            <a:spLocks noChangeAspect="1" noChangeArrowheads="1"/>
          </p:cNvSpPr>
          <p:nvPr/>
        </p:nvSpPr>
        <p:spPr bwMode="auto">
          <a:xfrm>
            <a:off x="8153400" y="6972300"/>
            <a:ext cx="4648200" cy="46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 descr="Việt Nam đang đối mặt với nhiều thách thức về giao thông đô thị | Vietnam+  (VietnamPlu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98" y="2360203"/>
            <a:ext cx="8573112" cy="5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Đặt xe ghép Hà Nội Thanh hóa tiện chuyến siêu tiết kiệm 2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102" y="2328927"/>
            <a:ext cx="5715410" cy="5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728652" y="8302290"/>
            <a:ext cx="6280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ghép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16590" y="8378776"/>
            <a:ext cx="3589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tải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214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3" name="Rounded Rectangle 2"/>
          <p:cNvSpPr/>
          <p:nvPr/>
        </p:nvSpPr>
        <p:spPr>
          <a:xfrm>
            <a:off x="6651255" y="2400300"/>
            <a:ext cx="4802964" cy="6411261"/>
          </a:xfrm>
          <a:prstGeom prst="roundRect">
            <a:avLst>
              <a:gd name="adj" fmla="val 390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33881" y="4632677"/>
            <a:ext cx="39565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chóng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dõi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chuyến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291790" y="2951432"/>
            <a:ext cx="31293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trải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2337567" y="2400300"/>
            <a:ext cx="5036033" cy="6411261"/>
            <a:chOff x="13192309" y="3333458"/>
            <a:chExt cx="5475849" cy="641126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Rounded Rectangle 18"/>
            <p:cNvSpPr/>
            <p:nvPr/>
          </p:nvSpPr>
          <p:spPr>
            <a:xfrm>
              <a:off x="13192309" y="3333458"/>
              <a:ext cx="5475849" cy="6411261"/>
            </a:xfrm>
            <a:prstGeom prst="roundRect">
              <a:avLst>
                <a:gd name="adj" fmla="val 3901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oogle Shape;809;p40"/>
            <p:cNvGrpSpPr/>
            <p:nvPr/>
          </p:nvGrpSpPr>
          <p:grpSpPr>
            <a:xfrm>
              <a:off x="13600419" y="3812179"/>
              <a:ext cx="1352315" cy="1012876"/>
              <a:chOff x="3932349" y="3714774"/>
              <a:chExt cx="439650" cy="319075"/>
            </a:xfrm>
            <a:grpFill/>
          </p:grpSpPr>
          <p:sp>
            <p:nvSpPr>
              <p:cNvPr id="25" name="Google Shape;810;p40"/>
              <p:cNvSpPr/>
              <p:nvPr/>
            </p:nvSpPr>
            <p:spPr>
              <a:xfrm>
                <a:off x="3932349" y="3714774"/>
                <a:ext cx="439650" cy="319075"/>
              </a:xfrm>
              <a:custGeom>
                <a:avLst/>
                <a:gdLst/>
                <a:ahLst/>
                <a:cxnLst/>
                <a:rect l="l" t="t" r="r" b="b"/>
                <a:pathLst>
                  <a:path w="17586" h="12763" fill="none" extrusionOk="0">
                    <a:moveTo>
                      <a:pt x="1" y="1"/>
                    </a:moveTo>
                    <a:lnTo>
                      <a:pt x="1" y="12276"/>
                    </a:lnTo>
                    <a:lnTo>
                      <a:pt x="1" y="12276"/>
                    </a:lnTo>
                    <a:lnTo>
                      <a:pt x="1" y="12373"/>
                    </a:lnTo>
                    <a:lnTo>
                      <a:pt x="25" y="12471"/>
                    </a:lnTo>
                    <a:lnTo>
                      <a:pt x="74" y="12544"/>
                    </a:lnTo>
                    <a:lnTo>
                      <a:pt x="123" y="12617"/>
                    </a:lnTo>
                    <a:lnTo>
                      <a:pt x="196" y="12690"/>
                    </a:lnTo>
                    <a:lnTo>
                      <a:pt x="293" y="12714"/>
                    </a:lnTo>
                    <a:lnTo>
                      <a:pt x="366" y="12763"/>
                    </a:lnTo>
                    <a:lnTo>
                      <a:pt x="488" y="12763"/>
                    </a:lnTo>
                    <a:lnTo>
                      <a:pt x="17585" y="12763"/>
                    </a:lnTo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11;p40"/>
              <p:cNvSpPr/>
              <p:nvPr/>
            </p:nvSpPr>
            <p:spPr>
              <a:xfrm>
                <a:off x="3970100" y="3862750"/>
                <a:ext cx="77350" cy="132750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5310" fill="none" extrusionOk="0">
                    <a:moveTo>
                      <a:pt x="3094" y="5309"/>
                    </a:moveTo>
                    <a:lnTo>
                      <a:pt x="3094" y="487"/>
                    </a:lnTo>
                    <a:lnTo>
                      <a:pt x="3094" y="487"/>
                    </a:lnTo>
                    <a:lnTo>
                      <a:pt x="3094" y="390"/>
                    </a:lnTo>
                    <a:lnTo>
                      <a:pt x="3070" y="292"/>
                    </a:lnTo>
                    <a:lnTo>
                      <a:pt x="3021" y="219"/>
                    </a:lnTo>
                    <a:lnTo>
                      <a:pt x="2948" y="146"/>
                    </a:lnTo>
                    <a:lnTo>
                      <a:pt x="2899" y="97"/>
                    </a:lnTo>
                    <a:lnTo>
                      <a:pt x="2802" y="49"/>
                    </a:lnTo>
                    <a:lnTo>
                      <a:pt x="2704" y="24"/>
                    </a:lnTo>
                    <a:lnTo>
                      <a:pt x="2607" y="0"/>
                    </a:lnTo>
                    <a:lnTo>
                      <a:pt x="488" y="0"/>
                    </a:lnTo>
                    <a:lnTo>
                      <a:pt x="488" y="0"/>
                    </a:lnTo>
                    <a:lnTo>
                      <a:pt x="391" y="24"/>
                    </a:lnTo>
                    <a:lnTo>
                      <a:pt x="293" y="49"/>
                    </a:lnTo>
                    <a:lnTo>
                      <a:pt x="220" y="97"/>
                    </a:lnTo>
                    <a:lnTo>
                      <a:pt x="147" y="146"/>
                    </a:lnTo>
                    <a:lnTo>
                      <a:pt x="74" y="219"/>
                    </a:lnTo>
                    <a:lnTo>
                      <a:pt x="50" y="292"/>
                    </a:lnTo>
                    <a:lnTo>
                      <a:pt x="1" y="390"/>
                    </a:lnTo>
                    <a:lnTo>
                      <a:pt x="1" y="487"/>
                    </a:lnTo>
                    <a:lnTo>
                      <a:pt x="1" y="5309"/>
                    </a:lnTo>
                    <a:lnTo>
                      <a:pt x="3094" y="5309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12;p40"/>
              <p:cNvSpPr/>
              <p:nvPr/>
            </p:nvSpPr>
            <p:spPr>
              <a:xfrm>
                <a:off x="4278800" y="3862750"/>
                <a:ext cx="77350" cy="132750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5310" fill="none" extrusionOk="0">
                    <a:moveTo>
                      <a:pt x="3094" y="5309"/>
                    </a:moveTo>
                    <a:lnTo>
                      <a:pt x="3094" y="487"/>
                    </a:lnTo>
                    <a:lnTo>
                      <a:pt x="3094" y="487"/>
                    </a:lnTo>
                    <a:lnTo>
                      <a:pt x="3094" y="390"/>
                    </a:lnTo>
                    <a:lnTo>
                      <a:pt x="3070" y="292"/>
                    </a:lnTo>
                    <a:lnTo>
                      <a:pt x="3021" y="219"/>
                    </a:lnTo>
                    <a:lnTo>
                      <a:pt x="2948" y="146"/>
                    </a:lnTo>
                    <a:lnTo>
                      <a:pt x="2899" y="97"/>
                    </a:lnTo>
                    <a:lnTo>
                      <a:pt x="2802" y="49"/>
                    </a:lnTo>
                    <a:lnTo>
                      <a:pt x="2704" y="24"/>
                    </a:lnTo>
                    <a:lnTo>
                      <a:pt x="2607" y="0"/>
                    </a:lnTo>
                    <a:lnTo>
                      <a:pt x="488" y="0"/>
                    </a:lnTo>
                    <a:lnTo>
                      <a:pt x="488" y="0"/>
                    </a:lnTo>
                    <a:lnTo>
                      <a:pt x="390" y="24"/>
                    </a:lnTo>
                    <a:lnTo>
                      <a:pt x="293" y="49"/>
                    </a:lnTo>
                    <a:lnTo>
                      <a:pt x="220" y="97"/>
                    </a:lnTo>
                    <a:lnTo>
                      <a:pt x="147" y="146"/>
                    </a:lnTo>
                    <a:lnTo>
                      <a:pt x="74" y="219"/>
                    </a:lnTo>
                    <a:lnTo>
                      <a:pt x="50" y="292"/>
                    </a:lnTo>
                    <a:lnTo>
                      <a:pt x="1" y="390"/>
                    </a:lnTo>
                    <a:lnTo>
                      <a:pt x="1" y="487"/>
                    </a:lnTo>
                    <a:lnTo>
                      <a:pt x="1" y="5309"/>
                    </a:lnTo>
                    <a:lnTo>
                      <a:pt x="3094" y="5309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13;p40"/>
              <p:cNvSpPr/>
              <p:nvPr/>
            </p:nvSpPr>
            <p:spPr>
              <a:xfrm>
                <a:off x="4073000" y="3716600"/>
                <a:ext cx="77350" cy="278900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11156" fill="none" extrusionOk="0">
                    <a:moveTo>
                      <a:pt x="3094" y="11155"/>
                    </a:moveTo>
                    <a:lnTo>
                      <a:pt x="3094" y="488"/>
                    </a:lnTo>
                    <a:lnTo>
                      <a:pt x="3094" y="488"/>
                    </a:lnTo>
                    <a:lnTo>
                      <a:pt x="3094" y="391"/>
                    </a:lnTo>
                    <a:lnTo>
                      <a:pt x="3070" y="293"/>
                    </a:lnTo>
                    <a:lnTo>
                      <a:pt x="3021" y="220"/>
                    </a:lnTo>
                    <a:lnTo>
                      <a:pt x="2948" y="147"/>
                    </a:lnTo>
                    <a:lnTo>
                      <a:pt x="2899" y="98"/>
                    </a:lnTo>
                    <a:lnTo>
                      <a:pt x="2802" y="50"/>
                    </a:lnTo>
                    <a:lnTo>
                      <a:pt x="2704" y="25"/>
                    </a:lnTo>
                    <a:lnTo>
                      <a:pt x="2607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1" y="25"/>
                    </a:lnTo>
                    <a:lnTo>
                      <a:pt x="293" y="50"/>
                    </a:lnTo>
                    <a:lnTo>
                      <a:pt x="220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50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11155"/>
                    </a:lnTo>
                    <a:lnTo>
                      <a:pt x="3094" y="11155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14;p40"/>
              <p:cNvSpPr/>
              <p:nvPr/>
            </p:nvSpPr>
            <p:spPr>
              <a:xfrm>
                <a:off x="4175900" y="3787250"/>
                <a:ext cx="77350" cy="208250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8330" fill="none" extrusionOk="0">
                    <a:moveTo>
                      <a:pt x="3094" y="8329"/>
                    </a:moveTo>
                    <a:lnTo>
                      <a:pt x="3094" y="487"/>
                    </a:lnTo>
                    <a:lnTo>
                      <a:pt x="3094" y="487"/>
                    </a:lnTo>
                    <a:lnTo>
                      <a:pt x="3094" y="390"/>
                    </a:lnTo>
                    <a:lnTo>
                      <a:pt x="3070" y="292"/>
                    </a:lnTo>
                    <a:lnTo>
                      <a:pt x="3021" y="219"/>
                    </a:lnTo>
                    <a:lnTo>
                      <a:pt x="2948" y="146"/>
                    </a:lnTo>
                    <a:lnTo>
                      <a:pt x="2899" y="97"/>
                    </a:lnTo>
                    <a:lnTo>
                      <a:pt x="2802" y="49"/>
                    </a:lnTo>
                    <a:lnTo>
                      <a:pt x="2704" y="24"/>
                    </a:lnTo>
                    <a:lnTo>
                      <a:pt x="2607" y="0"/>
                    </a:lnTo>
                    <a:lnTo>
                      <a:pt x="488" y="0"/>
                    </a:lnTo>
                    <a:lnTo>
                      <a:pt x="488" y="0"/>
                    </a:lnTo>
                    <a:lnTo>
                      <a:pt x="391" y="24"/>
                    </a:lnTo>
                    <a:lnTo>
                      <a:pt x="293" y="49"/>
                    </a:lnTo>
                    <a:lnTo>
                      <a:pt x="220" y="97"/>
                    </a:lnTo>
                    <a:lnTo>
                      <a:pt x="147" y="146"/>
                    </a:lnTo>
                    <a:lnTo>
                      <a:pt x="74" y="219"/>
                    </a:lnTo>
                    <a:lnTo>
                      <a:pt x="50" y="292"/>
                    </a:lnTo>
                    <a:lnTo>
                      <a:pt x="1" y="390"/>
                    </a:lnTo>
                    <a:lnTo>
                      <a:pt x="1" y="487"/>
                    </a:lnTo>
                    <a:lnTo>
                      <a:pt x="1" y="8329"/>
                    </a:lnTo>
                    <a:lnTo>
                      <a:pt x="3094" y="8329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932859" y="2400300"/>
            <a:ext cx="4835048" cy="6363425"/>
            <a:chOff x="941684" y="3362528"/>
            <a:chExt cx="5484064" cy="636342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941684" y="3362528"/>
              <a:ext cx="5484064" cy="6363425"/>
            </a:xfrm>
            <a:prstGeom prst="roundRect">
              <a:avLst>
                <a:gd name="adj" fmla="val 3901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oogle Shape;771;p40"/>
            <p:cNvGrpSpPr/>
            <p:nvPr/>
          </p:nvGrpSpPr>
          <p:grpSpPr>
            <a:xfrm>
              <a:off x="1447801" y="3812179"/>
              <a:ext cx="1321872" cy="1012876"/>
              <a:chOff x="5247525" y="3007275"/>
              <a:chExt cx="517575" cy="384825"/>
            </a:xfrm>
            <a:grpFill/>
          </p:grpSpPr>
          <p:sp>
            <p:nvSpPr>
              <p:cNvPr id="43" name="Google Shape;772;p40"/>
              <p:cNvSpPr/>
              <p:nvPr/>
            </p:nvSpPr>
            <p:spPr>
              <a:xfrm>
                <a:off x="5247525" y="3007275"/>
                <a:ext cx="348900" cy="348900"/>
              </a:xfrm>
              <a:custGeom>
                <a:avLst/>
                <a:gdLst/>
                <a:ahLst/>
                <a:cxnLst/>
                <a:rect l="l" t="t" r="r" b="b"/>
                <a:pathLst>
                  <a:path w="13956" h="13956" fill="none" extrusionOk="0">
                    <a:moveTo>
                      <a:pt x="13323" y="5772"/>
                    </a:moveTo>
                    <a:lnTo>
                      <a:pt x="11861" y="5626"/>
                    </a:lnTo>
                    <a:lnTo>
                      <a:pt x="11861" y="5626"/>
                    </a:lnTo>
                    <a:lnTo>
                      <a:pt x="11788" y="5334"/>
                    </a:lnTo>
                    <a:lnTo>
                      <a:pt x="11667" y="5042"/>
                    </a:lnTo>
                    <a:lnTo>
                      <a:pt x="11545" y="4750"/>
                    </a:lnTo>
                    <a:lnTo>
                      <a:pt x="11399" y="4482"/>
                    </a:lnTo>
                    <a:lnTo>
                      <a:pt x="12300" y="3337"/>
                    </a:lnTo>
                    <a:lnTo>
                      <a:pt x="12300" y="3337"/>
                    </a:lnTo>
                    <a:lnTo>
                      <a:pt x="12373" y="3240"/>
                    </a:lnTo>
                    <a:lnTo>
                      <a:pt x="12422" y="3118"/>
                    </a:lnTo>
                    <a:lnTo>
                      <a:pt x="12446" y="2996"/>
                    </a:lnTo>
                    <a:lnTo>
                      <a:pt x="12446" y="2850"/>
                    </a:lnTo>
                    <a:lnTo>
                      <a:pt x="12422" y="2728"/>
                    </a:lnTo>
                    <a:lnTo>
                      <a:pt x="12397" y="2606"/>
                    </a:lnTo>
                    <a:lnTo>
                      <a:pt x="12324" y="2485"/>
                    </a:lnTo>
                    <a:lnTo>
                      <a:pt x="12251" y="2387"/>
                    </a:lnTo>
                    <a:lnTo>
                      <a:pt x="11569" y="1705"/>
                    </a:lnTo>
                    <a:lnTo>
                      <a:pt x="11569" y="1705"/>
                    </a:lnTo>
                    <a:lnTo>
                      <a:pt x="11472" y="1632"/>
                    </a:lnTo>
                    <a:lnTo>
                      <a:pt x="11350" y="1559"/>
                    </a:lnTo>
                    <a:lnTo>
                      <a:pt x="11228" y="1510"/>
                    </a:lnTo>
                    <a:lnTo>
                      <a:pt x="11106" y="1510"/>
                    </a:lnTo>
                    <a:lnTo>
                      <a:pt x="10960" y="1510"/>
                    </a:lnTo>
                    <a:lnTo>
                      <a:pt x="10838" y="1535"/>
                    </a:lnTo>
                    <a:lnTo>
                      <a:pt x="10717" y="1583"/>
                    </a:lnTo>
                    <a:lnTo>
                      <a:pt x="10619" y="1656"/>
                    </a:lnTo>
                    <a:lnTo>
                      <a:pt x="9475" y="2558"/>
                    </a:lnTo>
                    <a:lnTo>
                      <a:pt x="9475" y="2558"/>
                    </a:lnTo>
                    <a:lnTo>
                      <a:pt x="9207" y="2411"/>
                    </a:lnTo>
                    <a:lnTo>
                      <a:pt x="8914" y="2290"/>
                    </a:lnTo>
                    <a:lnTo>
                      <a:pt x="8622" y="2168"/>
                    </a:lnTo>
                    <a:lnTo>
                      <a:pt x="8330" y="2070"/>
                    </a:lnTo>
                    <a:lnTo>
                      <a:pt x="8159" y="634"/>
                    </a:lnTo>
                    <a:lnTo>
                      <a:pt x="8159" y="634"/>
                    </a:lnTo>
                    <a:lnTo>
                      <a:pt x="8135" y="512"/>
                    </a:lnTo>
                    <a:lnTo>
                      <a:pt x="8086" y="390"/>
                    </a:lnTo>
                    <a:lnTo>
                      <a:pt x="8013" y="293"/>
                    </a:lnTo>
                    <a:lnTo>
                      <a:pt x="7940" y="195"/>
                    </a:lnTo>
                    <a:lnTo>
                      <a:pt x="7818" y="122"/>
                    </a:lnTo>
                    <a:lnTo>
                      <a:pt x="7721" y="49"/>
                    </a:lnTo>
                    <a:lnTo>
                      <a:pt x="7575" y="25"/>
                    </a:lnTo>
                    <a:lnTo>
                      <a:pt x="7453" y="0"/>
                    </a:lnTo>
                    <a:lnTo>
                      <a:pt x="6479" y="0"/>
                    </a:lnTo>
                    <a:lnTo>
                      <a:pt x="6479" y="0"/>
                    </a:lnTo>
                    <a:lnTo>
                      <a:pt x="6357" y="25"/>
                    </a:lnTo>
                    <a:lnTo>
                      <a:pt x="6235" y="49"/>
                    </a:lnTo>
                    <a:lnTo>
                      <a:pt x="6114" y="122"/>
                    </a:lnTo>
                    <a:lnTo>
                      <a:pt x="6016" y="195"/>
                    </a:lnTo>
                    <a:lnTo>
                      <a:pt x="5919" y="293"/>
                    </a:lnTo>
                    <a:lnTo>
                      <a:pt x="5846" y="390"/>
                    </a:lnTo>
                    <a:lnTo>
                      <a:pt x="5797" y="512"/>
                    </a:lnTo>
                    <a:lnTo>
                      <a:pt x="5773" y="634"/>
                    </a:lnTo>
                    <a:lnTo>
                      <a:pt x="5602" y="2070"/>
                    </a:lnTo>
                    <a:lnTo>
                      <a:pt x="5602" y="2070"/>
                    </a:lnTo>
                    <a:lnTo>
                      <a:pt x="5310" y="2168"/>
                    </a:lnTo>
                    <a:lnTo>
                      <a:pt x="5018" y="2290"/>
                    </a:lnTo>
                    <a:lnTo>
                      <a:pt x="4750" y="2411"/>
                    </a:lnTo>
                    <a:lnTo>
                      <a:pt x="4482" y="2558"/>
                    </a:lnTo>
                    <a:lnTo>
                      <a:pt x="3337" y="1656"/>
                    </a:lnTo>
                    <a:lnTo>
                      <a:pt x="3337" y="1656"/>
                    </a:lnTo>
                    <a:lnTo>
                      <a:pt x="3215" y="1583"/>
                    </a:lnTo>
                    <a:lnTo>
                      <a:pt x="3094" y="1535"/>
                    </a:lnTo>
                    <a:lnTo>
                      <a:pt x="2972" y="1510"/>
                    </a:lnTo>
                    <a:lnTo>
                      <a:pt x="2850" y="1510"/>
                    </a:lnTo>
                    <a:lnTo>
                      <a:pt x="2728" y="1510"/>
                    </a:lnTo>
                    <a:lnTo>
                      <a:pt x="2582" y="1559"/>
                    </a:lnTo>
                    <a:lnTo>
                      <a:pt x="2485" y="1632"/>
                    </a:lnTo>
                    <a:lnTo>
                      <a:pt x="2387" y="1705"/>
                    </a:lnTo>
                    <a:lnTo>
                      <a:pt x="1705" y="2387"/>
                    </a:lnTo>
                    <a:lnTo>
                      <a:pt x="1705" y="2387"/>
                    </a:lnTo>
                    <a:lnTo>
                      <a:pt x="1608" y="2485"/>
                    </a:lnTo>
                    <a:lnTo>
                      <a:pt x="1559" y="2606"/>
                    </a:lnTo>
                    <a:lnTo>
                      <a:pt x="1511" y="2728"/>
                    </a:lnTo>
                    <a:lnTo>
                      <a:pt x="1486" y="2850"/>
                    </a:lnTo>
                    <a:lnTo>
                      <a:pt x="1486" y="2996"/>
                    </a:lnTo>
                    <a:lnTo>
                      <a:pt x="1511" y="3118"/>
                    </a:lnTo>
                    <a:lnTo>
                      <a:pt x="1559" y="3240"/>
                    </a:lnTo>
                    <a:lnTo>
                      <a:pt x="1632" y="3337"/>
                    </a:lnTo>
                    <a:lnTo>
                      <a:pt x="2533" y="4482"/>
                    </a:lnTo>
                    <a:lnTo>
                      <a:pt x="2533" y="4482"/>
                    </a:lnTo>
                    <a:lnTo>
                      <a:pt x="2387" y="4750"/>
                    </a:lnTo>
                    <a:lnTo>
                      <a:pt x="2266" y="5042"/>
                    </a:lnTo>
                    <a:lnTo>
                      <a:pt x="2168" y="5334"/>
                    </a:lnTo>
                    <a:lnTo>
                      <a:pt x="2071" y="5626"/>
                    </a:lnTo>
                    <a:lnTo>
                      <a:pt x="634" y="5772"/>
                    </a:lnTo>
                    <a:lnTo>
                      <a:pt x="634" y="5772"/>
                    </a:lnTo>
                    <a:lnTo>
                      <a:pt x="512" y="5821"/>
                    </a:lnTo>
                    <a:lnTo>
                      <a:pt x="390" y="5870"/>
                    </a:lnTo>
                    <a:lnTo>
                      <a:pt x="268" y="5943"/>
                    </a:lnTo>
                    <a:lnTo>
                      <a:pt x="171" y="6016"/>
                    </a:lnTo>
                    <a:lnTo>
                      <a:pt x="98" y="6138"/>
                    </a:lnTo>
                    <a:lnTo>
                      <a:pt x="49" y="6235"/>
                    </a:lnTo>
                    <a:lnTo>
                      <a:pt x="1" y="6381"/>
                    </a:lnTo>
                    <a:lnTo>
                      <a:pt x="1" y="6503"/>
                    </a:lnTo>
                    <a:lnTo>
                      <a:pt x="1" y="7453"/>
                    </a:lnTo>
                    <a:lnTo>
                      <a:pt x="1" y="7453"/>
                    </a:lnTo>
                    <a:lnTo>
                      <a:pt x="1" y="7599"/>
                    </a:lnTo>
                    <a:lnTo>
                      <a:pt x="49" y="7721"/>
                    </a:lnTo>
                    <a:lnTo>
                      <a:pt x="98" y="7843"/>
                    </a:lnTo>
                    <a:lnTo>
                      <a:pt x="171" y="7940"/>
                    </a:lnTo>
                    <a:lnTo>
                      <a:pt x="268" y="8037"/>
                    </a:lnTo>
                    <a:lnTo>
                      <a:pt x="390" y="8111"/>
                    </a:lnTo>
                    <a:lnTo>
                      <a:pt x="512" y="8159"/>
                    </a:lnTo>
                    <a:lnTo>
                      <a:pt x="634" y="8184"/>
                    </a:lnTo>
                    <a:lnTo>
                      <a:pt x="2071" y="8354"/>
                    </a:lnTo>
                    <a:lnTo>
                      <a:pt x="2071" y="8354"/>
                    </a:lnTo>
                    <a:lnTo>
                      <a:pt x="2168" y="8646"/>
                    </a:lnTo>
                    <a:lnTo>
                      <a:pt x="2266" y="8914"/>
                    </a:lnTo>
                    <a:lnTo>
                      <a:pt x="2387" y="9206"/>
                    </a:lnTo>
                    <a:lnTo>
                      <a:pt x="2533" y="9474"/>
                    </a:lnTo>
                    <a:lnTo>
                      <a:pt x="1632" y="10619"/>
                    </a:lnTo>
                    <a:lnTo>
                      <a:pt x="1632" y="10619"/>
                    </a:lnTo>
                    <a:lnTo>
                      <a:pt x="1559" y="10741"/>
                    </a:lnTo>
                    <a:lnTo>
                      <a:pt x="1511" y="10863"/>
                    </a:lnTo>
                    <a:lnTo>
                      <a:pt x="1486" y="10984"/>
                    </a:lnTo>
                    <a:lnTo>
                      <a:pt x="1486" y="11106"/>
                    </a:lnTo>
                    <a:lnTo>
                      <a:pt x="1511" y="11228"/>
                    </a:lnTo>
                    <a:lnTo>
                      <a:pt x="1559" y="11350"/>
                    </a:lnTo>
                    <a:lnTo>
                      <a:pt x="1608" y="11472"/>
                    </a:lnTo>
                    <a:lnTo>
                      <a:pt x="1705" y="11569"/>
                    </a:lnTo>
                    <a:lnTo>
                      <a:pt x="2387" y="12251"/>
                    </a:lnTo>
                    <a:lnTo>
                      <a:pt x="2387" y="12251"/>
                    </a:lnTo>
                    <a:lnTo>
                      <a:pt x="2485" y="12348"/>
                    </a:lnTo>
                    <a:lnTo>
                      <a:pt x="2582" y="12397"/>
                    </a:lnTo>
                    <a:lnTo>
                      <a:pt x="2728" y="12446"/>
                    </a:lnTo>
                    <a:lnTo>
                      <a:pt x="2850" y="12470"/>
                    </a:lnTo>
                    <a:lnTo>
                      <a:pt x="2972" y="12470"/>
                    </a:lnTo>
                    <a:lnTo>
                      <a:pt x="3094" y="12421"/>
                    </a:lnTo>
                    <a:lnTo>
                      <a:pt x="3215" y="12373"/>
                    </a:lnTo>
                    <a:lnTo>
                      <a:pt x="3337" y="12324"/>
                    </a:lnTo>
                    <a:lnTo>
                      <a:pt x="4482" y="11423"/>
                    </a:lnTo>
                    <a:lnTo>
                      <a:pt x="4482" y="11423"/>
                    </a:lnTo>
                    <a:lnTo>
                      <a:pt x="4750" y="11545"/>
                    </a:lnTo>
                    <a:lnTo>
                      <a:pt x="5018" y="11691"/>
                    </a:lnTo>
                    <a:lnTo>
                      <a:pt x="5310" y="11788"/>
                    </a:lnTo>
                    <a:lnTo>
                      <a:pt x="5602" y="11886"/>
                    </a:lnTo>
                    <a:lnTo>
                      <a:pt x="5773" y="13322"/>
                    </a:lnTo>
                    <a:lnTo>
                      <a:pt x="5773" y="13322"/>
                    </a:lnTo>
                    <a:lnTo>
                      <a:pt x="5797" y="13444"/>
                    </a:lnTo>
                    <a:lnTo>
                      <a:pt x="5846" y="13566"/>
                    </a:lnTo>
                    <a:lnTo>
                      <a:pt x="5919" y="13688"/>
                    </a:lnTo>
                    <a:lnTo>
                      <a:pt x="6016" y="13785"/>
                    </a:lnTo>
                    <a:lnTo>
                      <a:pt x="6114" y="13858"/>
                    </a:lnTo>
                    <a:lnTo>
                      <a:pt x="6235" y="13907"/>
                    </a:lnTo>
                    <a:lnTo>
                      <a:pt x="6357" y="13956"/>
                    </a:lnTo>
                    <a:lnTo>
                      <a:pt x="6479" y="13956"/>
                    </a:lnTo>
                    <a:lnTo>
                      <a:pt x="7453" y="13956"/>
                    </a:lnTo>
                    <a:lnTo>
                      <a:pt x="7453" y="13956"/>
                    </a:lnTo>
                    <a:lnTo>
                      <a:pt x="7575" y="13956"/>
                    </a:lnTo>
                    <a:lnTo>
                      <a:pt x="7721" y="13907"/>
                    </a:lnTo>
                    <a:lnTo>
                      <a:pt x="7818" y="13858"/>
                    </a:lnTo>
                    <a:lnTo>
                      <a:pt x="7940" y="13785"/>
                    </a:lnTo>
                    <a:lnTo>
                      <a:pt x="8013" y="13688"/>
                    </a:lnTo>
                    <a:lnTo>
                      <a:pt x="8086" y="13566"/>
                    </a:lnTo>
                    <a:lnTo>
                      <a:pt x="8135" y="13444"/>
                    </a:lnTo>
                    <a:lnTo>
                      <a:pt x="8159" y="13322"/>
                    </a:lnTo>
                    <a:lnTo>
                      <a:pt x="8330" y="11886"/>
                    </a:lnTo>
                    <a:lnTo>
                      <a:pt x="8330" y="11886"/>
                    </a:lnTo>
                    <a:lnTo>
                      <a:pt x="8622" y="11788"/>
                    </a:lnTo>
                    <a:lnTo>
                      <a:pt x="8914" y="11691"/>
                    </a:lnTo>
                    <a:lnTo>
                      <a:pt x="9207" y="11545"/>
                    </a:lnTo>
                    <a:lnTo>
                      <a:pt x="9475" y="11423"/>
                    </a:lnTo>
                    <a:lnTo>
                      <a:pt x="10619" y="12324"/>
                    </a:lnTo>
                    <a:lnTo>
                      <a:pt x="10619" y="12324"/>
                    </a:lnTo>
                    <a:lnTo>
                      <a:pt x="10717" y="12373"/>
                    </a:lnTo>
                    <a:lnTo>
                      <a:pt x="10838" y="12421"/>
                    </a:lnTo>
                    <a:lnTo>
                      <a:pt x="10960" y="12470"/>
                    </a:lnTo>
                    <a:lnTo>
                      <a:pt x="11106" y="12470"/>
                    </a:lnTo>
                    <a:lnTo>
                      <a:pt x="11228" y="12446"/>
                    </a:lnTo>
                    <a:lnTo>
                      <a:pt x="11350" y="12397"/>
                    </a:lnTo>
                    <a:lnTo>
                      <a:pt x="11472" y="12348"/>
                    </a:lnTo>
                    <a:lnTo>
                      <a:pt x="11569" y="12251"/>
                    </a:lnTo>
                    <a:lnTo>
                      <a:pt x="12251" y="11569"/>
                    </a:lnTo>
                    <a:lnTo>
                      <a:pt x="12251" y="11569"/>
                    </a:lnTo>
                    <a:lnTo>
                      <a:pt x="12324" y="11472"/>
                    </a:lnTo>
                    <a:lnTo>
                      <a:pt x="12397" y="11350"/>
                    </a:lnTo>
                    <a:lnTo>
                      <a:pt x="12422" y="11228"/>
                    </a:lnTo>
                    <a:lnTo>
                      <a:pt x="12446" y="11106"/>
                    </a:lnTo>
                    <a:lnTo>
                      <a:pt x="12446" y="10984"/>
                    </a:lnTo>
                    <a:lnTo>
                      <a:pt x="12422" y="10863"/>
                    </a:lnTo>
                    <a:lnTo>
                      <a:pt x="12373" y="10741"/>
                    </a:lnTo>
                    <a:lnTo>
                      <a:pt x="12300" y="10619"/>
                    </a:lnTo>
                    <a:lnTo>
                      <a:pt x="11399" y="9474"/>
                    </a:lnTo>
                    <a:lnTo>
                      <a:pt x="11399" y="9474"/>
                    </a:lnTo>
                    <a:lnTo>
                      <a:pt x="11545" y="9206"/>
                    </a:lnTo>
                    <a:lnTo>
                      <a:pt x="11667" y="8914"/>
                    </a:lnTo>
                    <a:lnTo>
                      <a:pt x="11788" y="8646"/>
                    </a:lnTo>
                    <a:lnTo>
                      <a:pt x="11861" y="8354"/>
                    </a:lnTo>
                    <a:lnTo>
                      <a:pt x="13323" y="8184"/>
                    </a:lnTo>
                    <a:lnTo>
                      <a:pt x="13323" y="8184"/>
                    </a:lnTo>
                    <a:lnTo>
                      <a:pt x="13444" y="8159"/>
                    </a:lnTo>
                    <a:lnTo>
                      <a:pt x="13566" y="8111"/>
                    </a:lnTo>
                    <a:lnTo>
                      <a:pt x="13664" y="8037"/>
                    </a:lnTo>
                    <a:lnTo>
                      <a:pt x="13761" y="7940"/>
                    </a:lnTo>
                    <a:lnTo>
                      <a:pt x="13834" y="7843"/>
                    </a:lnTo>
                    <a:lnTo>
                      <a:pt x="13907" y="7721"/>
                    </a:lnTo>
                    <a:lnTo>
                      <a:pt x="13932" y="7599"/>
                    </a:lnTo>
                    <a:lnTo>
                      <a:pt x="13956" y="7453"/>
                    </a:lnTo>
                    <a:lnTo>
                      <a:pt x="13956" y="6503"/>
                    </a:lnTo>
                    <a:lnTo>
                      <a:pt x="13956" y="6503"/>
                    </a:lnTo>
                    <a:lnTo>
                      <a:pt x="13932" y="6381"/>
                    </a:lnTo>
                    <a:lnTo>
                      <a:pt x="13907" y="6235"/>
                    </a:lnTo>
                    <a:lnTo>
                      <a:pt x="13834" y="6138"/>
                    </a:lnTo>
                    <a:lnTo>
                      <a:pt x="13761" y="6016"/>
                    </a:lnTo>
                    <a:lnTo>
                      <a:pt x="13664" y="5943"/>
                    </a:lnTo>
                    <a:lnTo>
                      <a:pt x="13566" y="5870"/>
                    </a:lnTo>
                    <a:lnTo>
                      <a:pt x="13444" y="5821"/>
                    </a:lnTo>
                    <a:lnTo>
                      <a:pt x="13323" y="5772"/>
                    </a:lnTo>
                    <a:lnTo>
                      <a:pt x="13323" y="5772"/>
                    </a:lnTo>
                    <a:close/>
                    <a:moveTo>
                      <a:pt x="8573" y="8598"/>
                    </a:moveTo>
                    <a:lnTo>
                      <a:pt x="8573" y="8598"/>
                    </a:lnTo>
                    <a:lnTo>
                      <a:pt x="8403" y="8744"/>
                    </a:lnTo>
                    <a:lnTo>
                      <a:pt x="8232" y="8890"/>
                    </a:lnTo>
                    <a:lnTo>
                      <a:pt x="8038" y="8987"/>
                    </a:lnTo>
                    <a:lnTo>
                      <a:pt x="7818" y="9085"/>
                    </a:lnTo>
                    <a:lnTo>
                      <a:pt x="7624" y="9158"/>
                    </a:lnTo>
                    <a:lnTo>
                      <a:pt x="7404" y="9206"/>
                    </a:lnTo>
                    <a:lnTo>
                      <a:pt x="7185" y="9231"/>
                    </a:lnTo>
                    <a:lnTo>
                      <a:pt x="6966" y="9255"/>
                    </a:lnTo>
                    <a:lnTo>
                      <a:pt x="6747" y="9231"/>
                    </a:lnTo>
                    <a:lnTo>
                      <a:pt x="6528" y="9206"/>
                    </a:lnTo>
                    <a:lnTo>
                      <a:pt x="6333" y="9158"/>
                    </a:lnTo>
                    <a:lnTo>
                      <a:pt x="6114" y="9085"/>
                    </a:lnTo>
                    <a:lnTo>
                      <a:pt x="5919" y="8987"/>
                    </a:lnTo>
                    <a:lnTo>
                      <a:pt x="5724" y="8890"/>
                    </a:lnTo>
                    <a:lnTo>
                      <a:pt x="5529" y="8744"/>
                    </a:lnTo>
                    <a:lnTo>
                      <a:pt x="5359" y="8598"/>
                    </a:lnTo>
                    <a:lnTo>
                      <a:pt x="5359" y="8598"/>
                    </a:lnTo>
                    <a:lnTo>
                      <a:pt x="5212" y="8427"/>
                    </a:lnTo>
                    <a:lnTo>
                      <a:pt x="5066" y="8232"/>
                    </a:lnTo>
                    <a:lnTo>
                      <a:pt x="4969" y="8037"/>
                    </a:lnTo>
                    <a:lnTo>
                      <a:pt x="4871" y="7843"/>
                    </a:lnTo>
                    <a:lnTo>
                      <a:pt x="4798" y="7623"/>
                    </a:lnTo>
                    <a:lnTo>
                      <a:pt x="4750" y="7404"/>
                    </a:lnTo>
                    <a:lnTo>
                      <a:pt x="4701" y="7209"/>
                    </a:lnTo>
                    <a:lnTo>
                      <a:pt x="4701" y="6990"/>
                    </a:lnTo>
                    <a:lnTo>
                      <a:pt x="4701" y="6771"/>
                    </a:lnTo>
                    <a:lnTo>
                      <a:pt x="4750" y="6552"/>
                    </a:lnTo>
                    <a:lnTo>
                      <a:pt x="4798" y="6333"/>
                    </a:lnTo>
                    <a:lnTo>
                      <a:pt x="4871" y="6138"/>
                    </a:lnTo>
                    <a:lnTo>
                      <a:pt x="4969" y="5919"/>
                    </a:lnTo>
                    <a:lnTo>
                      <a:pt x="5066" y="5724"/>
                    </a:lnTo>
                    <a:lnTo>
                      <a:pt x="5212" y="5553"/>
                    </a:lnTo>
                    <a:lnTo>
                      <a:pt x="5359" y="5383"/>
                    </a:lnTo>
                    <a:lnTo>
                      <a:pt x="5359" y="5383"/>
                    </a:lnTo>
                    <a:lnTo>
                      <a:pt x="5529" y="5212"/>
                    </a:lnTo>
                    <a:lnTo>
                      <a:pt x="5724" y="5091"/>
                    </a:lnTo>
                    <a:lnTo>
                      <a:pt x="5919" y="4969"/>
                    </a:lnTo>
                    <a:lnTo>
                      <a:pt x="6114" y="4871"/>
                    </a:lnTo>
                    <a:lnTo>
                      <a:pt x="6333" y="4798"/>
                    </a:lnTo>
                    <a:lnTo>
                      <a:pt x="6528" y="4750"/>
                    </a:lnTo>
                    <a:lnTo>
                      <a:pt x="6747" y="4725"/>
                    </a:lnTo>
                    <a:lnTo>
                      <a:pt x="6966" y="4701"/>
                    </a:lnTo>
                    <a:lnTo>
                      <a:pt x="7185" y="4725"/>
                    </a:lnTo>
                    <a:lnTo>
                      <a:pt x="7404" y="4750"/>
                    </a:lnTo>
                    <a:lnTo>
                      <a:pt x="7624" y="4798"/>
                    </a:lnTo>
                    <a:lnTo>
                      <a:pt x="7818" y="4871"/>
                    </a:lnTo>
                    <a:lnTo>
                      <a:pt x="8038" y="4969"/>
                    </a:lnTo>
                    <a:lnTo>
                      <a:pt x="8232" y="5091"/>
                    </a:lnTo>
                    <a:lnTo>
                      <a:pt x="8403" y="5212"/>
                    </a:lnTo>
                    <a:lnTo>
                      <a:pt x="8573" y="5383"/>
                    </a:lnTo>
                    <a:lnTo>
                      <a:pt x="8573" y="5383"/>
                    </a:lnTo>
                    <a:lnTo>
                      <a:pt x="8744" y="5553"/>
                    </a:lnTo>
                    <a:lnTo>
                      <a:pt x="8866" y="5724"/>
                    </a:lnTo>
                    <a:lnTo>
                      <a:pt x="8987" y="5919"/>
                    </a:lnTo>
                    <a:lnTo>
                      <a:pt x="9085" y="6138"/>
                    </a:lnTo>
                    <a:lnTo>
                      <a:pt x="9158" y="6333"/>
                    </a:lnTo>
                    <a:lnTo>
                      <a:pt x="9207" y="6552"/>
                    </a:lnTo>
                    <a:lnTo>
                      <a:pt x="9231" y="6771"/>
                    </a:lnTo>
                    <a:lnTo>
                      <a:pt x="9231" y="6990"/>
                    </a:lnTo>
                    <a:lnTo>
                      <a:pt x="9231" y="7209"/>
                    </a:lnTo>
                    <a:lnTo>
                      <a:pt x="9207" y="7404"/>
                    </a:lnTo>
                    <a:lnTo>
                      <a:pt x="9158" y="7623"/>
                    </a:lnTo>
                    <a:lnTo>
                      <a:pt x="9085" y="7843"/>
                    </a:lnTo>
                    <a:lnTo>
                      <a:pt x="8987" y="8037"/>
                    </a:lnTo>
                    <a:lnTo>
                      <a:pt x="8866" y="8232"/>
                    </a:lnTo>
                    <a:lnTo>
                      <a:pt x="8744" y="8427"/>
                    </a:lnTo>
                    <a:lnTo>
                      <a:pt x="8573" y="8598"/>
                    </a:lnTo>
                    <a:lnTo>
                      <a:pt x="8573" y="8598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73;p40"/>
              <p:cNvSpPr/>
              <p:nvPr/>
            </p:nvSpPr>
            <p:spPr>
              <a:xfrm>
                <a:off x="5566575" y="3193575"/>
                <a:ext cx="19852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7941" fill="none" extrusionOk="0">
                    <a:moveTo>
                      <a:pt x="7258" y="2144"/>
                    </a:moveTo>
                    <a:lnTo>
                      <a:pt x="6138" y="2388"/>
                    </a:lnTo>
                    <a:lnTo>
                      <a:pt x="6138" y="2388"/>
                    </a:lnTo>
                    <a:lnTo>
                      <a:pt x="6016" y="2217"/>
                    </a:lnTo>
                    <a:lnTo>
                      <a:pt x="5870" y="2071"/>
                    </a:lnTo>
                    <a:lnTo>
                      <a:pt x="6260" y="975"/>
                    </a:lnTo>
                    <a:lnTo>
                      <a:pt x="6260" y="975"/>
                    </a:lnTo>
                    <a:lnTo>
                      <a:pt x="6284" y="902"/>
                    </a:lnTo>
                    <a:lnTo>
                      <a:pt x="6284" y="829"/>
                    </a:lnTo>
                    <a:lnTo>
                      <a:pt x="6260" y="683"/>
                    </a:lnTo>
                    <a:lnTo>
                      <a:pt x="6162" y="561"/>
                    </a:lnTo>
                    <a:lnTo>
                      <a:pt x="6114" y="488"/>
                    </a:lnTo>
                    <a:lnTo>
                      <a:pt x="6065" y="464"/>
                    </a:lnTo>
                    <a:lnTo>
                      <a:pt x="5553" y="196"/>
                    </a:lnTo>
                    <a:lnTo>
                      <a:pt x="5553" y="196"/>
                    </a:lnTo>
                    <a:lnTo>
                      <a:pt x="5480" y="171"/>
                    </a:lnTo>
                    <a:lnTo>
                      <a:pt x="5407" y="171"/>
                    </a:lnTo>
                    <a:lnTo>
                      <a:pt x="5261" y="171"/>
                    </a:lnTo>
                    <a:lnTo>
                      <a:pt x="5115" y="244"/>
                    </a:lnTo>
                    <a:lnTo>
                      <a:pt x="5066" y="293"/>
                    </a:lnTo>
                    <a:lnTo>
                      <a:pt x="5018" y="342"/>
                    </a:lnTo>
                    <a:lnTo>
                      <a:pt x="4384" y="1316"/>
                    </a:lnTo>
                    <a:lnTo>
                      <a:pt x="4384" y="1316"/>
                    </a:lnTo>
                    <a:lnTo>
                      <a:pt x="4165" y="1292"/>
                    </a:lnTo>
                    <a:lnTo>
                      <a:pt x="3970" y="1292"/>
                    </a:lnTo>
                    <a:lnTo>
                      <a:pt x="3483" y="244"/>
                    </a:lnTo>
                    <a:lnTo>
                      <a:pt x="3483" y="244"/>
                    </a:lnTo>
                    <a:lnTo>
                      <a:pt x="3435" y="171"/>
                    </a:lnTo>
                    <a:lnTo>
                      <a:pt x="3386" y="123"/>
                    </a:lnTo>
                    <a:lnTo>
                      <a:pt x="3264" y="50"/>
                    </a:lnTo>
                    <a:lnTo>
                      <a:pt x="3118" y="1"/>
                    </a:lnTo>
                    <a:lnTo>
                      <a:pt x="3045" y="1"/>
                    </a:lnTo>
                    <a:lnTo>
                      <a:pt x="2972" y="25"/>
                    </a:lnTo>
                    <a:lnTo>
                      <a:pt x="2436" y="196"/>
                    </a:lnTo>
                    <a:lnTo>
                      <a:pt x="2436" y="196"/>
                    </a:lnTo>
                    <a:lnTo>
                      <a:pt x="2363" y="220"/>
                    </a:lnTo>
                    <a:lnTo>
                      <a:pt x="2290" y="269"/>
                    </a:lnTo>
                    <a:lnTo>
                      <a:pt x="2192" y="391"/>
                    </a:lnTo>
                    <a:lnTo>
                      <a:pt x="2144" y="537"/>
                    </a:lnTo>
                    <a:lnTo>
                      <a:pt x="2144" y="610"/>
                    </a:lnTo>
                    <a:lnTo>
                      <a:pt x="2144" y="683"/>
                    </a:lnTo>
                    <a:lnTo>
                      <a:pt x="2387" y="1828"/>
                    </a:lnTo>
                    <a:lnTo>
                      <a:pt x="2387" y="1828"/>
                    </a:lnTo>
                    <a:lnTo>
                      <a:pt x="2217" y="1949"/>
                    </a:lnTo>
                    <a:lnTo>
                      <a:pt x="2071" y="2095"/>
                    </a:lnTo>
                    <a:lnTo>
                      <a:pt x="999" y="1681"/>
                    </a:lnTo>
                    <a:lnTo>
                      <a:pt x="999" y="1681"/>
                    </a:lnTo>
                    <a:lnTo>
                      <a:pt x="926" y="1681"/>
                    </a:lnTo>
                    <a:lnTo>
                      <a:pt x="829" y="1657"/>
                    </a:lnTo>
                    <a:lnTo>
                      <a:pt x="682" y="1706"/>
                    </a:lnTo>
                    <a:lnTo>
                      <a:pt x="561" y="1779"/>
                    </a:lnTo>
                    <a:lnTo>
                      <a:pt x="512" y="1828"/>
                    </a:lnTo>
                    <a:lnTo>
                      <a:pt x="463" y="1901"/>
                    </a:lnTo>
                    <a:lnTo>
                      <a:pt x="220" y="2388"/>
                    </a:lnTo>
                    <a:lnTo>
                      <a:pt x="220" y="2388"/>
                    </a:lnTo>
                    <a:lnTo>
                      <a:pt x="195" y="2461"/>
                    </a:lnTo>
                    <a:lnTo>
                      <a:pt x="171" y="2534"/>
                    </a:lnTo>
                    <a:lnTo>
                      <a:pt x="195" y="2704"/>
                    </a:lnTo>
                    <a:lnTo>
                      <a:pt x="244" y="2826"/>
                    </a:lnTo>
                    <a:lnTo>
                      <a:pt x="293" y="2899"/>
                    </a:lnTo>
                    <a:lnTo>
                      <a:pt x="366" y="2948"/>
                    </a:lnTo>
                    <a:lnTo>
                      <a:pt x="1340" y="3581"/>
                    </a:lnTo>
                    <a:lnTo>
                      <a:pt x="1340" y="3581"/>
                    </a:lnTo>
                    <a:lnTo>
                      <a:pt x="1316" y="3776"/>
                    </a:lnTo>
                    <a:lnTo>
                      <a:pt x="1291" y="3995"/>
                    </a:lnTo>
                    <a:lnTo>
                      <a:pt x="244" y="4482"/>
                    </a:lnTo>
                    <a:lnTo>
                      <a:pt x="244" y="4482"/>
                    </a:lnTo>
                    <a:lnTo>
                      <a:pt x="195" y="4507"/>
                    </a:lnTo>
                    <a:lnTo>
                      <a:pt x="122" y="4555"/>
                    </a:lnTo>
                    <a:lnTo>
                      <a:pt x="49" y="4701"/>
                    </a:lnTo>
                    <a:lnTo>
                      <a:pt x="0" y="4848"/>
                    </a:lnTo>
                    <a:lnTo>
                      <a:pt x="25" y="4921"/>
                    </a:lnTo>
                    <a:lnTo>
                      <a:pt x="25" y="4994"/>
                    </a:lnTo>
                    <a:lnTo>
                      <a:pt x="220" y="5530"/>
                    </a:lnTo>
                    <a:lnTo>
                      <a:pt x="220" y="5530"/>
                    </a:lnTo>
                    <a:lnTo>
                      <a:pt x="244" y="5578"/>
                    </a:lnTo>
                    <a:lnTo>
                      <a:pt x="293" y="5651"/>
                    </a:lnTo>
                    <a:lnTo>
                      <a:pt x="390" y="5749"/>
                    </a:lnTo>
                    <a:lnTo>
                      <a:pt x="536" y="5797"/>
                    </a:lnTo>
                    <a:lnTo>
                      <a:pt x="609" y="5797"/>
                    </a:lnTo>
                    <a:lnTo>
                      <a:pt x="682" y="5797"/>
                    </a:lnTo>
                    <a:lnTo>
                      <a:pt x="1827" y="5554"/>
                    </a:lnTo>
                    <a:lnTo>
                      <a:pt x="1827" y="5554"/>
                    </a:lnTo>
                    <a:lnTo>
                      <a:pt x="1949" y="5724"/>
                    </a:lnTo>
                    <a:lnTo>
                      <a:pt x="2095" y="5870"/>
                    </a:lnTo>
                    <a:lnTo>
                      <a:pt x="1705" y="6966"/>
                    </a:lnTo>
                    <a:lnTo>
                      <a:pt x="1705" y="6966"/>
                    </a:lnTo>
                    <a:lnTo>
                      <a:pt x="1681" y="7040"/>
                    </a:lnTo>
                    <a:lnTo>
                      <a:pt x="1681" y="7113"/>
                    </a:lnTo>
                    <a:lnTo>
                      <a:pt x="1705" y="7259"/>
                    </a:lnTo>
                    <a:lnTo>
                      <a:pt x="1778" y="7380"/>
                    </a:lnTo>
                    <a:lnTo>
                      <a:pt x="1851" y="7429"/>
                    </a:lnTo>
                    <a:lnTo>
                      <a:pt x="1900" y="7478"/>
                    </a:lnTo>
                    <a:lnTo>
                      <a:pt x="2412" y="7721"/>
                    </a:lnTo>
                    <a:lnTo>
                      <a:pt x="2412" y="7721"/>
                    </a:lnTo>
                    <a:lnTo>
                      <a:pt x="2485" y="7770"/>
                    </a:lnTo>
                    <a:lnTo>
                      <a:pt x="2558" y="7770"/>
                    </a:lnTo>
                    <a:lnTo>
                      <a:pt x="2704" y="7770"/>
                    </a:lnTo>
                    <a:lnTo>
                      <a:pt x="2850" y="7697"/>
                    </a:lnTo>
                    <a:lnTo>
                      <a:pt x="2899" y="7648"/>
                    </a:lnTo>
                    <a:lnTo>
                      <a:pt x="2947" y="7600"/>
                    </a:lnTo>
                    <a:lnTo>
                      <a:pt x="3581" y="6625"/>
                    </a:lnTo>
                    <a:lnTo>
                      <a:pt x="3581" y="6625"/>
                    </a:lnTo>
                    <a:lnTo>
                      <a:pt x="3800" y="6650"/>
                    </a:lnTo>
                    <a:lnTo>
                      <a:pt x="3995" y="6650"/>
                    </a:lnTo>
                    <a:lnTo>
                      <a:pt x="4482" y="7697"/>
                    </a:lnTo>
                    <a:lnTo>
                      <a:pt x="4482" y="7697"/>
                    </a:lnTo>
                    <a:lnTo>
                      <a:pt x="4531" y="7770"/>
                    </a:lnTo>
                    <a:lnTo>
                      <a:pt x="4579" y="7819"/>
                    </a:lnTo>
                    <a:lnTo>
                      <a:pt x="4701" y="7892"/>
                    </a:lnTo>
                    <a:lnTo>
                      <a:pt x="4847" y="7941"/>
                    </a:lnTo>
                    <a:lnTo>
                      <a:pt x="4920" y="7941"/>
                    </a:lnTo>
                    <a:lnTo>
                      <a:pt x="4993" y="7916"/>
                    </a:lnTo>
                    <a:lnTo>
                      <a:pt x="5529" y="7746"/>
                    </a:lnTo>
                    <a:lnTo>
                      <a:pt x="5529" y="7746"/>
                    </a:lnTo>
                    <a:lnTo>
                      <a:pt x="5602" y="7721"/>
                    </a:lnTo>
                    <a:lnTo>
                      <a:pt x="5651" y="7673"/>
                    </a:lnTo>
                    <a:lnTo>
                      <a:pt x="5748" y="7551"/>
                    </a:lnTo>
                    <a:lnTo>
                      <a:pt x="5821" y="7405"/>
                    </a:lnTo>
                    <a:lnTo>
                      <a:pt x="5821" y="7332"/>
                    </a:lnTo>
                    <a:lnTo>
                      <a:pt x="5821" y="7259"/>
                    </a:lnTo>
                    <a:lnTo>
                      <a:pt x="5578" y="6114"/>
                    </a:lnTo>
                    <a:lnTo>
                      <a:pt x="5578" y="6114"/>
                    </a:lnTo>
                    <a:lnTo>
                      <a:pt x="5724" y="5992"/>
                    </a:lnTo>
                    <a:lnTo>
                      <a:pt x="5894" y="5846"/>
                    </a:lnTo>
                    <a:lnTo>
                      <a:pt x="6966" y="6260"/>
                    </a:lnTo>
                    <a:lnTo>
                      <a:pt x="6966" y="6260"/>
                    </a:lnTo>
                    <a:lnTo>
                      <a:pt x="7039" y="6260"/>
                    </a:lnTo>
                    <a:lnTo>
                      <a:pt x="7112" y="6285"/>
                    </a:lnTo>
                    <a:lnTo>
                      <a:pt x="7258" y="6236"/>
                    </a:lnTo>
                    <a:lnTo>
                      <a:pt x="7404" y="6163"/>
                    </a:lnTo>
                    <a:lnTo>
                      <a:pt x="7453" y="6114"/>
                    </a:lnTo>
                    <a:lnTo>
                      <a:pt x="7502" y="6041"/>
                    </a:lnTo>
                    <a:lnTo>
                      <a:pt x="7745" y="5530"/>
                    </a:lnTo>
                    <a:lnTo>
                      <a:pt x="7745" y="5530"/>
                    </a:lnTo>
                    <a:lnTo>
                      <a:pt x="7770" y="5481"/>
                    </a:lnTo>
                    <a:lnTo>
                      <a:pt x="7794" y="5383"/>
                    </a:lnTo>
                    <a:lnTo>
                      <a:pt x="7770" y="5237"/>
                    </a:lnTo>
                    <a:lnTo>
                      <a:pt x="7697" y="5115"/>
                    </a:lnTo>
                    <a:lnTo>
                      <a:pt x="7648" y="5042"/>
                    </a:lnTo>
                    <a:lnTo>
                      <a:pt x="7599" y="4994"/>
                    </a:lnTo>
                    <a:lnTo>
                      <a:pt x="6625" y="4360"/>
                    </a:lnTo>
                    <a:lnTo>
                      <a:pt x="6625" y="4360"/>
                    </a:lnTo>
                    <a:lnTo>
                      <a:pt x="6649" y="4166"/>
                    </a:lnTo>
                    <a:lnTo>
                      <a:pt x="6649" y="3946"/>
                    </a:lnTo>
                    <a:lnTo>
                      <a:pt x="7697" y="3459"/>
                    </a:lnTo>
                    <a:lnTo>
                      <a:pt x="7697" y="3459"/>
                    </a:lnTo>
                    <a:lnTo>
                      <a:pt x="7770" y="3435"/>
                    </a:lnTo>
                    <a:lnTo>
                      <a:pt x="7843" y="3386"/>
                    </a:lnTo>
                    <a:lnTo>
                      <a:pt x="7916" y="3240"/>
                    </a:lnTo>
                    <a:lnTo>
                      <a:pt x="7940" y="3094"/>
                    </a:lnTo>
                    <a:lnTo>
                      <a:pt x="7940" y="3021"/>
                    </a:lnTo>
                    <a:lnTo>
                      <a:pt x="7940" y="2948"/>
                    </a:lnTo>
                    <a:lnTo>
                      <a:pt x="7745" y="2412"/>
                    </a:lnTo>
                    <a:lnTo>
                      <a:pt x="7745" y="2412"/>
                    </a:lnTo>
                    <a:lnTo>
                      <a:pt x="7721" y="2339"/>
                    </a:lnTo>
                    <a:lnTo>
                      <a:pt x="7672" y="2290"/>
                    </a:lnTo>
                    <a:lnTo>
                      <a:pt x="7551" y="2193"/>
                    </a:lnTo>
                    <a:lnTo>
                      <a:pt x="7429" y="2144"/>
                    </a:lnTo>
                    <a:lnTo>
                      <a:pt x="7356" y="2144"/>
                    </a:lnTo>
                    <a:lnTo>
                      <a:pt x="7258" y="2144"/>
                    </a:lnTo>
                    <a:lnTo>
                      <a:pt x="7258" y="2144"/>
                    </a:lnTo>
                    <a:close/>
                    <a:moveTo>
                      <a:pt x="5480" y="4726"/>
                    </a:moveTo>
                    <a:lnTo>
                      <a:pt x="5480" y="4726"/>
                    </a:lnTo>
                    <a:lnTo>
                      <a:pt x="5383" y="4872"/>
                    </a:lnTo>
                    <a:lnTo>
                      <a:pt x="5286" y="4994"/>
                    </a:lnTo>
                    <a:lnTo>
                      <a:pt x="5188" y="5140"/>
                    </a:lnTo>
                    <a:lnTo>
                      <a:pt x="5066" y="5237"/>
                    </a:lnTo>
                    <a:lnTo>
                      <a:pt x="4945" y="5335"/>
                    </a:lnTo>
                    <a:lnTo>
                      <a:pt x="4798" y="5432"/>
                    </a:lnTo>
                    <a:lnTo>
                      <a:pt x="4652" y="5505"/>
                    </a:lnTo>
                    <a:lnTo>
                      <a:pt x="4506" y="5554"/>
                    </a:lnTo>
                    <a:lnTo>
                      <a:pt x="4360" y="5603"/>
                    </a:lnTo>
                    <a:lnTo>
                      <a:pt x="4190" y="5627"/>
                    </a:lnTo>
                    <a:lnTo>
                      <a:pt x="4043" y="5651"/>
                    </a:lnTo>
                    <a:lnTo>
                      <a:pt x="3873" y="5627"/>
                    </a:lnTo>
                    <a:lnTo>
                      <a:pt x="3702" y="5627"/>
                    </a:lnTo>
                    <a:lnTo>
                      <a:pt x="3556" y="5578"/>
                    </a:lnTo>
                    <a:lnTo>
                      <a:pt x="3386" y="5530"/>
                    </a:lnTo>
                    <a:lnTo>
                      <a:pt x="3240" y="5456"/>
                    </a:lnTo>
                    <a:lnTo>
                      <a:pt x="3240" y="5456"/>
                    </a:lnTo>
                    <a:lnTo>
                      <a:pt x="3094" y="5383"/>
                    </a:lnTo>
                    <a:lnTo>
                      <a:pt x="2947" y="5286"/>
                    </a:lnTo>
                    <a:lnTo>
                      <a:pt x="2826" y="5164"/>
                    </a:lnTo>
                    <a:lnTo>
                      <a:pt x="2704" y="5067"/>
                    </a:lnTo>
                    <a:lnTo>
                      <a:pt x="2606" y="4921"/>
                    </a:lnTo>
                    <a:lnTo>
                      <a:pt x="2533" y="4799"/>
                    </a:lnTo>
                    <a:lnTo>
                      <a:pt x="2460" y="4653"/>
                    </a:lnTo>
                    <a:lnTo>
                      <a:pt x="2387" y="4507"/>
                    </a:lnTo>
                    <a:lnTo>
                      <a:pt x="2363" y="4336"/>
                    </a:lnTo>
                    <a:lnTo>
                      <a:pt x="2314" y="4190"/>
                    </a:lnTo>
                    <a:lnTo>
                      <a:pt x="2314" y="4020"/>
                    </a:lnTo>
                    <a:lnTo>
                      <a:pt x="2314" y="3873"/>
                    </a:lnTo>
                    <a:lnTo>
                      <a:pt x="2339" y="3703"/>
                    </a:lnTo>
                    <a:lnTo>
                      <a:pt x="2363" y="3532"/>
                    </a:lnTo>
                    <a:lnTo>
                      <a:pt x="2412" y="3386"/>
                    </a:lnTo>
                    <a:lnTo>
                      <a:pt x="2485" y="3216"/>
                    </a:lnTo>
                    <a:lnTo>
                      <a:pt x="2485" y="3216"/>
                    </a:lnTo>
                    <a:lnTo>
                      <a:pt x="2582" y="3070"/>
                    </a:lnTo>
                    <a:lnTo>
                      <a:pt x="2680" y="2948"/>
                    </a:lnTo>
                    <a:lnTo>
                      <a:pt x="2777" y="2802"/>
                    </a:lnTo>
                    <a:lnTo>
                      <a:pt x="2899" y="2704"/>
                    </a:lnTo>
                    <a:lnTo>
                      <a:pt x="3020" y="2607"/>
                    </a:lnTo>
                    <a:lnTo>
                      <a:pt x="3167" y="2509"/>
                    </a:lnTo>
                    <a:lnTo>
                      <a:pt x="3313" y="2436"/>
                    </a:lnTo>
                    <a:lnTo>
                      <a:pt x="3459" y="2388"/>
                    </a:lnTo>
                    <a:lnTo>
                      <a:pt x="3605" y="2339"/>
                    </a:lnTo>
                    <a:lnTo>
                      <a:pt x="3775" y="2315"/>
                    </a:lnTo>
                    <a:lnTo>
                      <a:pt x="3922" y="2290"/>
                    </a:lnTo>
                    <a:lnTo>
                      <a:pt x="4092" y="2315"/>
                    </a:lnTo>
                    <a:lnTo>
                      <a:pt x="4263" y="2315"/>
                    </a:lnTo>
                    <a:lnTo>
                      <a:pt x="4409" y="2363"/>
                    </a:lnTo>
                    <a:lnTo>
                      <a:pt x="4579" y="2412"/>
                    </a:lnTo>
                    <a:lnTo>
                      <a:pt x="4725" y="2485"/>
                    </a:lnTo>
                    <a:lnTo>
                      <a:pt x="4725" y="2485"/>
                    </a:lnTo>
                    <a:lnTo>
                      <a:pt x="4871" y="2558"/>
                    </a:lnTo>
                    <a:lnTo>
                      <a:pt x="5018" y="2656"/>
                    </a:lnTo>
                    <a:lnTo>
                      <a:pt x="5139" y="2777"/>
                    </a:lnTo>
                    <a:lnTo>
                      <a:pt x="5261" y="2875"/>
                    </a:lnTo>
                    <a:lnTo>
                      <a:pt x="5359" y="3021"/>
                    </a:lnTo>
                    <a:lnTo>
                      <a:pt x="5432" y="3143"/>
                    </a:lnTo>
                    <a:lnTo>
                      <a:pt x="5505" y="3289"/>
                    </a:lnTo>
                    <a:lnTo>
                      <a:pt x="5578" y="3435"/>
                    </a:lnTo>
                    <a:lnTo>
                      <a:pt x="5602" y="3605"/>
                    </a:lnTo>
                    <a:lnTo>
                      <a:pt x="5626" y="3752"/>
                    </a:lnTo>
                    <a:lnTo>
                      <a:pt x="5651" y="3922"/>
                    </a:lnTo>
                    <a:lnTo>
                      <a:pt x="5651" y="4068"/>
                    </a:lnTo>
                    <a:lnTo>
                      <a:pt x="5626" y="4239"/>
                    </a:lnTo>
                    <a:lnTo>
                      <a:pt x="5602" y="4409"/>
                    </a:lnTo>
                    <a:lnTo>
                      <a:pt x="5553" y="4555"/>
                    </a:lnTo>
                    <a:lnTo>
                      <a:pt x="5480" y="4726"/>
                    </a:lnTo>
                    <a:lnTo>
                      <a:pt x="5480" y="4726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1517074" y="4584455"/>
            <a:ext cx="34867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ghép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48853" y="3139899"/>
            <a:ext cx="2433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5" name="Google Shape;836;p40"/>
          <p:cNvGrpSpPr/>
          <p:nvPr/>
        </p:nvGrpSpPr>
        <p:grpSpPr>
          <a:xfrm>
            <a:off x="7054181" y="2819044"/>
            <a:ext cx="1025999" cy="1012876"/>
            <a:chOff x="576250" y="4319400"/>
            <a:chExt cx="442075" cy="442050"/>
          </a:xfrm>
        </p:grpSpPr>
        <p:sp>
          <p:nvSpPr>
            <p:cNvPr id="46" name="Google Shape;837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38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39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0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4506102" y="3060900"/>
            <a:ext cx="2160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772468" y="4660333"/>
            <a:ext cx="38641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xế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chuyến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90600" y="647700"/>
            <a:ext cx="58673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 tiêu đề tài</a:t>
            </a:r>
            <a:endParaRPr lang="vi-VN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02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990600" y="647700"/>
            <a:ext cx="58673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 nghệ sử dụng</a:t>
            </a:r>
            <a:endParaRPr lang="vi-VN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3152" y="1990157"/>
            <a:ext cx="71826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 </a:t>
            </a: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Native + </a:t>
            </a:r>
            <a:r>
              <a:rPr lang="en-US" alt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TypeScript</a:t>
            </a: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Expo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nền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tảng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xế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hot-reload,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GPS.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 + </a:t>
            </a:r>
            <a:r>
              <a:rPr lang="en-US" alt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TypeScript</a:t>
            </a: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Tailwind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Admin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Node.js + MongoDB + </a:t>
            </a:r>
            <a:r>
              <a:rPr lang="en-US" alt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Redis</a:t>
            </a: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trữ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cache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JWT + Firebase: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đẩy</a:t>
            </a:r>
            <a:r>
              <a:rPr lang="en-US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0" name="AutoShape 2" descr="Js, react js, logo, react, react native icon - Free download"/>
          <p:cNvSpPr>
            <a:spLocks noChangeAspect="1" noChangeArrowheads="1"/>
          </p:cNvSpPr>
          <p:nvPr/>
        </p:nvSpPr>
        <p:spPr bwMode="auto">
          <a:xfrm>
            <a:off x="155574" y="-144463"/>
            <a:ext cx="1935157" cy="183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Node.js Logo PNG Transparent &amp; SVG Vector - Freebie Suppl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695450"/>
            <a:ext cx="3915522" cy="24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act png images | PNG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662" y="5600700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Mongodb.pn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629400"/>
            <a:ext cx="6061075" cy="202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dis png images | PNGW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015" y="160753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330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5143501" y="4305300"/>
            <a:ext cx="8000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4400" b="1" dirty="0" smtClean="0">
                <a:solidFill>
                  <a:srgbClr val="CC4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Phân tích thiết kế</a:t>
            </a:r>
          </a:p>
        </p:txBody>
      </p:sp>
    </p:spTree>
    <p:extLst>
      <p:ext uri="{BB962C8B-B14F-4D97-AF65-F5344CB8AC3E}">
        <p14:creationId xmlns:p14="http://schemas.microsoft.com/office/powerpoint/2010/main" val="3152381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41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990601" y="647700"/>
            <a:ext cx="8000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yêu cầu</a:t>
            </a:r>
          </a:p>
        </p:txBody>
      </p:sp>
      <p:sp>
        <p:nvSpPr>
          <p:cNvPr id="2" name="Rectangle 1"/>
          <p:cNvSpPr/>
          <p:nvPr/>
        </p:nvSpPr>
        <p:spPr>
          <a:xfrm>
            <a:off x="990601" y="1542824"/>
            <a:ext cx="289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năng 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chính: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oogle Shape;608;p38"/>
          <p:cNvGrpSpPr/>
          <p:nvPr/>
        </p:nvGrpSpPr>
        <p:grpSpPr>
          <a:xfrm>
            <a:off x="13681490" y="3881852"/>
            <a:ext cx="1006741" cy="791754"/>
            <a:chOff x="5275975" y="4344850"/>
            <a:chExt cx="470150" cy="398125"/>
          </a:xfrm>
        </p:grpSpPr>
        <p:sp>
          <p:nvSpPr>
            <p:cNvPr id="10" name="Google Shape;60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Google Shape;61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Google Shape;61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3" name="Google Shape;565;p38"/>
          <p:cNvGrpSpPr/>
          <p:nvPr/>
        </p:nvGrpSpPr>
        <p:grpSpPr>
          <a:xfrm>
            <a:off x="8229600" y="3848100"/>
            <a:ext cx="1172265" cy="843022"/>
            <a:chOff x="2599825" y="3689700"/>
            <a:chExt cx="429850" cy="360275"/>
          </a:xfrm>
        </p:grpSpPr>
        <p:sp>
          <p:nvSpPr>
            <p:cNvPr id="14" name="Google Shape;56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Google Shape;56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Google Shape;522;p38"/>
          <p:cNvSpPr/>
          <p:nvPr/>
        </p:nvSpPr>
        <p:spPr>
          <a:xfrm>
            <a:off x="3352800" y="3814113"/>
            <a:ext cx="825322" cy="90359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28615" y="4840551"/>
            <a:ext cx="3472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 hàng: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vi-VN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vi-V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 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ký, đặt xe, gợi ý tuyến, theo dõi chuyến, đánh giá tài xế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81364" y="4893296"/>
            <a:ext cx="46687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 xế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vi-VN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vi-V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 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chuyến, cập nhật trạng thái, quản lý hồ sơ, lịch sử chuyến.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187279" y="4893296"/>
            <a:ext cx="4146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ctr"/>
            <a:r>
              <a:rPr lang="vi-VN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tuyến, tài xế, tài khoản người dùng, cấu hình hệ thống, thống kê.</a:t>
            </a:r>
          </a:p>
        </p:txBody>
      </p:sp>
    </p:spTree>
    <p:extLst>
      <p:ext uri="{BB962C8B-B14F-4D97-AF65-F5344CB8AC3E}">
        <p14:creationId xmlns:p14="http://schemas.microsoft.com/office/powerpoint/2010/main" val="64996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154831" y="9182100"/>
            <a:ext cx="4303567" cy="793130"/>
            <a:chOff x="0" y="0"/>
            <a:chExt cx="5738090" cy="1057507"/>
          </a:xfrm>
        </p:grpSpPr>
        <p:sp>
          <p:nvSpPr>
            <p:cNvPr id="5" name="TextBox 5"/>
            <p:cNvSpPr txBox="1"/>
            <p:nvPr/>
          </p:nvSpPr>
          <p:spPr>
            <a:xfrm>
              <a:off x="1379548" y="356636"/>
              <a:ext cx="4358542" cy="3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92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Muli"/>
                </a:rPr>
                <a:t>HỌC VIỆN KỸ THUẬT MẬT MÃ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061043" cy="1057507"/>
            </a:xfrm>
            <a:custGeom>
              <a:avLst/>
              <a:gdLst/>
              <a:ahLst/>
              <a:cxnLst/>
              <a:rect l="l" t="t" r="r" b="b"/>
              <a:pathLst>
                <a:path w="1061043" h="1057507">
                  <a:moveTo>
                    <a:pt x="0" y="0"/>
                  </a:moveTo>
                  <a:lnTo>
                    <a:pt x="1061043" y="0"/>
                  </a:lnTo>
                  <a:lnTo>
                    <a:pt x="1061043" y="1057507"/>
                  </a:lnTo>
                  <a:lnTo>
                    <a:pt x="0" y="1057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lum bright="70000" contrast="-70000"/>
              </a:blip>
              <a:stretch>
                <a:fillRect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990600" y="647700"/>
            <a:ext cx="8000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 đồ usecase tổng quát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0384" y="1430196"/>
            <a:ext cx="11587233" cy="7426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901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</TotalTime>
  <Words>569</Words>
  <Application>Microsoft Office PowerPoint</Application>
  <PresentationFormat>Custom</PresentationFormat>
  <Paragraphs>77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Muli</vt:lpstr>
      <vt:lpstr>Arial</vt:lpstr>
      <vt:lpstr>Tahoma </vt:lpstr>
      <vt:lpstr>Calibri Light</vt:lpstr>
      <vt:lpstr>Calibri</vt:lpstr>
      <vt:lpstr>Tahoma</vt:lpstr>
      <vt:lpstr>Roboto Condensed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Phát triển game trên Android - Nhóm 15 - Thiết kế giao diện</dc:title>
  <dc:creator>Tuấn Phan</dc:creator>
  <cp:lastModifiedBy>Onlap.vn</cp:lastModifiedBy>
  <cp:revision>45</cp:revision>
  <dcterms:created xsi:type="dcterms:W3CDTF">2006-08-16T00:00:00Z</dcterms:created>
  <dcterms:modified xsi:type="dcterms:W3CDTF">2025-06-14T04:52:31Z</dcterms:modified>
  <dc:identifier>DAGppSj0d9U</dc:identifier>
</cp:coreProperties>
</file>